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7"/>
  </p:notesMasterIdLst>
  <p:handoutMasterIdLst>
    <p:handoutMasterId r:id="rId38"/>
  </p:handoutMasterIdLst>
  <p:sldIdLst>
    <p:sldId id="547" r:id="rId2"/>
    <p:sldId id="607" r:id="rId3"/>
    <p:sldId id="617" r:id="rId4"/>
    <p:sldId id="616" r:id="rId5"/>
    <p:sldId id="582" r:id="rId6"/>
    <p:sldId id="583" r:id="rId7"/>
    <p:sldId id="618" r:id="rId8"/>
    <p:sldId id="623" r:id="rId9"/>
    <p:sldId id="624" r:id="rId10"/>
    <p:sldId id="625" r:id="rId11"/>
    <p:sldId id="626" r:id="rId12"/>
    <p:sldId id="531" r:id="rId13"/>
    <p:sldId id="556" r:id="rId14"/>
    <p:sldId id="560" r:id="rId15"/>
    <p:sldId id="561" r:id="rId16"/>
    <p:sldId id="627" r:id="rId17"/>
    <p:sldId id="504" r:id="rId18"/>
    <p:sldId id="610" r:id="rId19"/>
    <p:sldId id="564" r:id="rId20"/>
    <p:sldId id="567" r:id="rId21"/>
    <p:sldId id="630" r:id="rId22"/>
    <p:sldId id="589" r:id="rId23"/>
    <p:sldId id="632" r:id="rId24"/>
    <p:sldId id="611" r:id="rId25"/>
    <p:sldId id="628" r:id="rId26"/>
    <p:sldId id="629" r:id="rId27"/>
    <p:sldId id="562" r:id="rId28"/>
    <p:sldId id="593" r:id="rId29"/>
    <p:sldId id="619" r:id="rId30"/>
    <p:sldId id="620" r:id="rId31"/>
    <p:sldId id="633" r:id="rId32"/>
    <p:sldId id="600" r:id="rId33"/>
    <p:sldId id="601" r:id="rId34"/>
    <p:sldId id="602" r:id="rId35"/>
    <p:sldId id="543" r:id="rId36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900"/>
    <a:srgbClr val="240AE4"/>
    <a:srgbClr val="CCFFFF"/>
    <a:srgbClr val="FF3300"/>
    <a:srgbClr val="FF0075"/>
    <a:srgbClr val="FFFF99"/>
    <a:srgbClr val="990099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2832" autoAdjust="0"/>
  </p:normalViewPr>
  <p:slideViewPr>
    <p:cSldViewPr>
      <p:cViewPr varScale="1">
        <p:scale>
          <a:sx n="106" d="100"/>
          <a:sy n="106" d="100"/>
        </p:scale>
        <p:origin x="19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3600" b="1" dirty="0"/>
            <a:t>Обязательные </a:t>
          </a:r>
        </a:p>
        <a:p>
          <a:r>
            <a:rPr lang="ru-RU" sz="3600" b="1" dirty="0"/>
            <a:t>предметы</a:t>
          </a:r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 custT="1"/>
      <dgm:spPr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 custT="1"/>
      <dgm:spPr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/>
            <a:t>Математика</a:t>
          </a:r>
        </a:p>
        <a:p>
          <a:pPr>
            <a:spcAft>
              <a:spcPct val="35000"/>
            </a:spcAft>
          </a:pPr>
          <a:r>
            <a:rPr lang="ru-RU" sz="2200" b="1" dirty="0"/>
            <a:t>(профиль или база)</a:t>
          </a:r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C4F867-2BF1-4396-8EB3-EF6CF12BF4B8}" type="pres">
      <dgm:prSet presAssocID="{E1F25CB5-9355-4844-AF14-38B6246F05E1}" presName="root1" presStyleCnt="0"/>
      <dgm:spPr/>
    </dgm:pt>
    <dgm:pt modelId="{908029E4-880D-4F10-BCE2-219930A644EF}" type="pres">
      <dgm:prSet presAssocID="{E1F25CB5-9355-4844-AF14-38B6246F05E1}" presName="LevelOneTextNode" presStyleLbl="node0" presStyleIdx="0" presStyleCnt="1" custScaleX="216422" custScaleY="160464">
        <dgm:presLayoutVars>
          <dgm:chPref val="3"/>
        </dgm:presLayoutVars>
      </dgm:prSet>
      <dgm:spPr/>
    </dgm:pt>
    <dgm:pt modelId="{5B6D5CE7-C9DD-4D1E-BB04-422CDEC56B9E}" type="pres">
      <dgm:prSet presAssocID="{E1F25CB5-9355-4844-AF14-38B6246F05E1}" presName="level2hierChild" presStyleCnt="0"/>
      <dgm:spPr/>
    </dgm:pt>
    <dgm:pt modelId="{0884195C-7C18-403E-8280-7A292D319737}" type="pres">
      <dgm:prSet presAssocID="{082AFB0E-F1F1-4D1D-B565-8787D940D3B7}" presName="conn2-1" presStyleLbl="parChTrans1D2" presStyleIdx="0" presStyleCnt="2"/>
      <dgm:spPr/>
    </dgm:pt>
    <dgm:pt modelId="{A066A45F-1F67-4C97-AD8A-22F2F5448E7A}" type="pres">
      <dgm:prSet presAssocID="{082AFB0E-F1F1-4D1D-B565-8787D940D3B7}" presName="connTx" presStyleLbl="parChTrans1D2" presStyleIdx="0" presStyleCnt="2"/>
      <dgm:spPr/>
    </dgm:pt>
    <dgm:pt modelId="{7704E23D-E155-44C3-A28A-E878096F097E}" type="pres">
      <dgm:prSet presAssocID="{8F55C34A-DBAF-446D-BE85-9DCB4D8B87AE}" presName="root2" presStyleCnt="0"/>
      <dgm:spPr/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</dgm:pt>
    <dgm:pt modelId="{42CF3BB5-3F52-4818-94E3-845C33D734CD}" type="pres">
      <dgm:prSet presAssocID="{8F55C34A-DBAF-446D-BE85-9DCB4D8B87AE}" presName="level3hierChild" presStyleCnt="0"/>
      <dgm:spPr/>
    </dgm:pt>
    <dgm:pt modelId="{8891F35F-2BA5-4BF2-9640-E99C8C970AC3}" type="pres">
      <dgm:prSet presAssocID="{61F57C67-73AE-4FC9-A243-3D5F121303D5}" presName="conn2-1" presStyleLbl="parChTrans1D2" presStyleIdx="1" presStyleCnt="2"/>
      <dgm:spPr/>
    </dgm:pt>
    <dgm:pt modelId="{5D5F9D07-69EE-47BB-8988-6B3EA4A05963}" type="pres">
      <dgm:prSet presAssocID="{61F57C67-73AE-4FC9-A243-3D5F121303D5}" presName="connTx" presStyleLbl="parChTrans1D2" presStyleIdx="1" presStyleCnt="2"/>
      <dgm:spPr/>
    </dgm:pt>
    <dgm:pt modelId="{33BBFEAB-A97D-4452-86C5-14817C83FEE4}" type="pres">
      <dgm:prSet presAssocID="{8946BCD7-8BD6-4AAA-B77F-CE5915B70F2D}" presName="root2" presStyleCnt="0"/>
      <dgm:spPr/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</dgm:pt>
    <dgm:pt modelId="{2B17F489-E8AE-4876-B792-39D5E8886B7E}" type="pres">
      <dgm:prSet presAssocID="{8946BCD7-8BD6-4AAA-B77F-CE5915B70F2D}" presName="level3hierChild" presStyleCnt="0"/>
      <dgm:spPr/>
    </dgm:pt>
  </dgm:ptLst>
  <dgm:cxnLst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8A54C310-E8CB-444D-9C77-E6E0F91AA4F0}" type="presOf" srcId="{8946BCD7-8BD6-4AAA-B77F-CE5915B70F2D}" destId="{2B754F8A-B7CF-48AC-A4E9-416F36613CE4}" srcOrd="0" destOrd="0" presId="urn:microsoft.com/office/officeart/2005/8/layout/hierarchy2"/>
    <dgm:cxn modelId="{D1A3BF2C-D1B3-4139-AB3C-C2CC074DAF54}" type="presOf" srcId="{8F55C34A-DBAF-446D-BE85-9DCB4D8B87AE}" destId="{8A13A7E1-6370-427C-9EAF-52DA402B7184}" srcOrd="0" destOrd="0" presId="urn:microsoft.com/office/officeart/2005/8/layout/hierarchy2"/>
    <dgm:cxn modelId="{7AB81A3D-30A7-492C-A5E2-19AC5B55CDE9}" type="presOf" srcId="{082AFB0E-F1F1-4D1D-B565-8787D940D3B7}" destId="{0884195C-7C18-403E-8280-7A292D319737}" srcOrd="0" destOrd="0" presId="urn:microsoft.com/office/officeart/2005/8/layout/hierarchy2"/>
    <dgm:cxn modelId="{0427264A-671E-4F72-9798-0DD9AB2B2799}" type="presOf" srcId="{082AFB0E-F1F1-4D1D-B565-8787D940D3B7}" destId="{A066A45F-1F67-4C97-AD8A-22F2F5448E7A}" srcOrd="1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658FF94F-4BC9-4F96-90AF-A0EA5B5E1FE5}" type="presOf" srcId="{61F57C67-73AE-4FC9-A243-3D5F121303D5}" destId="{8891F35F-2BA5-4BF2-9640-E99C8C970AC3}" srcOrd="0" destOrd="0" presId="urn:microsoft.com/office/officeart/2005/8/layout/hierarchy2"/>
    <dgm:cxn modelId="{20FAE1B1-94DF-4B02-82E7-D86D41E356E5}" type="presOf" srcId="{E1F25CB5-9355-4844-AF14-38B6246F05E1}" destId="{908029E4-880D-4F10-BCE2-219930A644EF}" srcOrd="0" destOrd="0" presId="urn:microsoft.com/office/officeart/2005/8/layout/hierarchy2"/>
    <dgm:cxn modelId="{577665BB-B303-4A6E-A052-B58E73D04A0A}" type="presOf" srcId="{90005E63-0D64-46AE-848E-97AB9E1667C2}" destId="{25E5AEEE-7E8A-4E05-8824-85D065329EAA}" srcOrd="0" destOrd="0" presId="urn:microsoft.com/office/officeart/2005/8/layout/hierarchy2"/>
    <dgm:cxn modelId="{D0CEF2EE-000B-4833-A6CC-B6A3BE8D4FC5}" type="presOf" srcId="{61F57C67-73AE-4FC9-A243-3D5F121303D5}" destId="{5D5F9D07-69EE-47BB-8988-6B3EA4A05963}" srcOrd="1" destOrd="0" presId="urn:microsoft.com/office/officeart/2005/8/layout/hierarchy2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53AD7969-63AC-44EA-8F2B-9459DA7B1785}" type="presParOf" srcId="{25E5AEEE-7E8A-4E05-8824-85D065329EAA}" destId="{FEC4F867-2BF1-4396-8EB3-EF6CF12BF4B8}" srcOrd="0" destOrd="0" presId="urn:microsoft.com/office/officeart/2005/8/layout/hierarchy2"/>
    <dgm:cxn modelId="{A053F285-3966-4870-9F59-2EBEB742116C}" type="presParOf" srcId="{FEC4F867-2BF1-4396-8EB3-EF6CF12BF4B8}" destId="{908029E4-880D-4F10-BCE2-219930A644EF}" srcOrd="0" destOrd="0" presId="urn:microsoft.com/office/officeart/2005/8/layout/hierarchy2"/>
    <dgm:cxn modelId="{77DDCE27-CF70-4DDC-85CE-9A11B492E001}" type="presParOf" srcId="{FEC4F867-2BF1-4396-8EB3-EF6CF12BF4B8}" destId="{5B6D5CE7-C9DD-4D1E-BB04-422CDEC56B9E}" srcOrd="1" destOrd="0" presId="urn:microsoft.com/office/officeart/2005/8/layout/hierarchy2"/>
    <dgm:cxn modelId="{9132B7AC-7F86-4A96-B90B-6B5E9B8FB9A7}" type="presParOf" srcId="{5B6D5CE7-C9DD-4D1E-BB04-422CDEC56B9E}" destId="{0884195C-7C18-403E-8280-7A292D319737}" srcOrd="0" destOrd="0" presId="urn:microsoft.com/office/officeart/2005/8/layout/hierarchy2"/>
    <dgm:cxn modelId="{461264B9-DA08-489E-ADA3-00EB4591F4B3}" type="presParOf" srcId="{0884195C-7C18-403E-8280-7A292D319737}" destId="{A066A45F-1F67-4C97-AD8A-22F2F5448E7A}" srcOrd="0" destOrd="0" presId="urn:microsoft.com/office/officeart/2005/8/layout/hierarchy2"/>
    <dgm:cxn modelId="{82456875-1634-412C-BE2D-8191094CF5F5}" type="presParOf" srcId="{5B6D5CE7-C9DD-4D1E-BB04-422CDEC56B9E}" destId="{7704E23D-E155-44C3-A28A-E878096F097E}" srcOrd="1" destOrd="0" presId="urn:microsoft.com/office/officeart/2005/8/layout/hierarchy2"/>
    <dgm:cxn modelId="{C4CCE8D6-828F-4A5F-AACD-D1D2466FE4B2}" type="presParOf" srcId="{7704E23D-E155-44C3-A28A-E878096F097E}" destId="{8A13A7E1-6370-427C-9EAF-52DA402B7184}" srcOrd="0" destOrd="0" presId="urn:microsoft.com/office/officeart/2005/8/layout/hierarchy2"/>
    <dgm:cxn modelId="{A0FD5030-D513-425E-95C0-EB7154B9D8A5}" type="presParOf" srcId="{7704E23D-E155-44C3-A28A-E878096F097E}" destId="{42CF3BB5-3F52-4818-94E3-845C33D734CD}" srcOrd="1" destOrd="0" presId="urn:microsoft.com/office/officeart/2005/8/layout/hierarchy2"/>
    <dgm:cxn modelId="{BC179F4B-397A-4E81-804F-1E3A4D65F296}" type="presParOf" srcId="{5B6D5CE7-C9DD-4D1E-BB04-422CDEC56B9E}" destId="{8891F35F-2BA5-4BF2-9640-E99C8C970AC3}" srcOrd="2" destOrd="0" presId="urn:microsoft.com/office/officeart/2005/8/layout/hierarchy2"/>
    <dgm:cxn modelId="{4F93E83D-A6CD-4130-88BB-A6D456CC5FF1}" type="presParOf" srcId="{8891F35F-2BA5-4BF2-9640-E99C8C970AC3}" destId="{5D5F9D07-69EE-47BB-8988-6B3EA4A05963}" srcOrd="0" destOrd="0" presId="urn:microsoft.com/office/officeart/2005/8/layout/hierarchy2"/>
    <dgm:cxn modelId="{DE95B6D6-7FC5-47B4-A428-5A3DA7E88731}" type="presParOf" srcId="{5B6D5CE7-C9DD-4D1E-BB04-422CDEC56B9E}" destId="{33BBFEAB-A97D-4452-86C5-14817C83FEE4}" srcOrd="3" destOrd="0" presId="urn:microsoft.com/office/officeart/2005/8/layout/hierarchy2"/>
    <dgm:cxn modelId="{D8440FBD-F95E-47C1-9CB9-BDBE31D8BAAD}" type="presParOf" srcId="{33BBFEAB-A97D-4452-86C5-14817C83FEE4}" destId="{2B754F8A-B7CF-48AC-A4E9-416F36613CE4}" srcOrd="0" destOrd="0" presId="urn:microsoft.com/office/officeart/2005/8/layout/hierarchy2"/>
    <dgm:cxn modelId="{9BB1F93B-762B-45E4-8BC5-43AA1AE56426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00000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/>
            <a:t>Предметы  по выбору</a:t>
          </a:r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Литература</a:t>
          </a:r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География</a:t>
          </a:r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Физика</a:t>
          </a:r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Химия</a:t>
          </a:r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Биология</a:t>
          </a:r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Обществознание</a:t>
          </a:r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Информатика</a:t>
          </a:r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Иностранный язык</a:t>
          </a:r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800" b="1" dirty="0"/>
            <a:t>История</a:t>
          </a:r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24291" custLinFactX="-100000" custLinFactNeighborX="-163612" custLinFactNeighborY="-8348">
        <dgm:presLayoutVars>
          <dgm:chPref val="3"/>
        </dgm:presLayoutVars>
      </dgm:prSet>
      <dgm:spPr/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</dgm:pt>
    <dgm:pt modelId="{1E329FC5-1F2F-43CC-B5AB-8D4E010BFFEC}" type="pres">
      <dgm:prSet presAssocID="{0FE1689E-31DB-4630-9BF0-2E600C70789A}" presName="connTx" presStyleLbl="parChTrans1D2" presStyleIdx="0" presStyleCnt="9"/>
      <dgm:spPr/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48931" custLinFactNeighborX="-1271" custLinFactNeighborY="4737">
        <dgm:presLayoutVars>
          <dgm:chPref val="3"/>
        </dgm:presLayoutVars>
      </dgm:prSet>
      <dgm:spPr/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</dgm:pt>
    <dgm:pt modelId="{A1DC903E-C896-44B1-89FF-CE03537CFA43}" type="pres">
      <dgm:prSet presAssocID="{CFC9503C-82B1-4DB0-B2EA-4FA693D930E7}" presName="connTx" presStyleLbl="parChTrans1D2" presStyleIdx="1" presStyleCnt="9"/>
      <dgm:spPr/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48931" custLinFactNeighborX="-1271" custLinFactNeighborY="4737">
        <dgm:presLayoutVars>
          <dgm:chPref val="3"/>
        </dgm:presLayoutVars>
      </dgm:prSet>
      <dgm:spPr/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</dgm:pt>
    <dgm:pt modelId="{C8C67003-3A8C-4349-AEFE-9BA23BDF0ECD}" type="pres">
      <dgm:prSet presAssocID="{C7F81043-E896-43CE-9478-72E3B890A084}" presName="connTx" presStyleLbl="parChTrans1D2" presStyleIdx="2" presStyleCnt="9"/>
      <dgm:spPr/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48931" custLinFactNeighborX="-1271" custLinFactNeighborY="4737">
        <dgm:presLayoutVars>
          <dgm:chPref val="3"/>
        </dgm:presLayoutVars>
      </dgm:prSet>
      <dgm:spPr/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</dgm:pt>
    <dgm:pt modelId="{91909E1A-B068-43AD-957E-D52B26969DCA}" type="pres">
      <dgm:prSet presAssocID="{DB361064-3F86-41FB-A910-797384323BA2}" presName="connTx" presStyleLbl="parChTrans1D2" presStyleIdx="3" presStyleCnt="9"/>
      <dgm:spPr/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48931" custLinFactNeighborX="-1271" custLinFactNeighborY="4737">
        <dgm:presLayoutVars>
          <dgm:chPref val="3"/>
        </dgm:presLayoutVars>
      </dgm:prSet>
      <dgm:spPr/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</dgm:pt>
    <dgm:pt modelId="{C65F638E-B150-4155-8362-6C49078969CE}" type="pres">
      <dgm:prSet presAssocID="{33F5B6FF-8307-415B-BFCC-CBBAA304B51E}" presName="connTx" presStyleLbl="parChTrans1D2" presStyleIdx="4" presStyleCnt="9"/>
      <dgm:spPr/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48931" custLinFactNeighborX="-1271" custLinFactNeighborY="4737">
        <dgm:presLayoutVars>
          <dgm:chPref val="3"/>
        </dgm:presLayoutVars>
      </dgm:prSet>
      <dgm:spPr/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</dgm:pt>
    <dgm:pt modelId="{28F54E67-6EC3-4802-B950-358786ECE5CD}" type="pres">
      <dgm:prSet presAssocID="{EF6DDE06-666B-4EAC-BE2F-7257127DC230}" presName="connTx" presStyleLbl="parChTrans1D2" presStyleIdx="5" presStyleCnt="9"/>
      <dgm:spPr/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48931" custLinFactNeighborX="151" custLinFactNeighborY="1731">
        <dgm:presLayoutVars>
          <dgm:chPref val="3"/>
        </dgm:presLayoutVars>
      </dgm:prSet>
      <dgm:spPr/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</dgm:pt>
    <dgm:pt modelId="{5D844060-C239-4E0D-88D2-253D15B39E9D}" type="pres">
      <dgm:prSet presAssocID="{BF4E8C9A-B618-473F-AF63-288D19142CF1}" presName="connTx" presStyleLbl="parChTrans1D2" presStyleIdx="6" presStyleCnt="9"/>
      <dgm:spPr/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48931" custLinFactNeighborX="-1271" custLinFactNeighborY="4737">
        <dgm:presLayoutVars>
          <dgm:chPref val="3"/>
        </dgm:presLayoutVars>
      </dgm:prSet>
      <dgm:spPr/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</dgm:pt>
    <dgm:pt modelId="{34F4A9D2-59C1-4D37-8C0D-CCEB03E8A878}" type="pres">
      <dgm:prSet presAssocID="{E534B2E4-0DCC-4AC4-9DCE-A41BC79135A5}" presName="connTx" presStyleLbl="parChTrans1D2" presStyleIdx="7" presStyleCnt="9"/>
      <dgm:spPr/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52573" custLinFactNeighborX="-1271" custLinFactNeighborY="4737">
        <dgm:presLayoutVars>
          <dgm:chPref val="3"/>
        </dgm:presLayoutVars>
      </dgm:prSet>
      <dgm:spPr/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</dgm:pt>
    <dgm:pt modelId="{55B6E066-544F-47C6-8C8B-6C11E95E9D0E}" type="pres">
      <dgm:prSet presAssocID="{BF0D85F7-541F-4DAA-B38F-FFC2CF3887EA}" presName="connTx" presStyleLbl="parChTrans1D2" presStyleIdx="8" presStyleCnt="9"/>
      <dgm:spPr/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52573" custLinFactNeighborX="-1271" custLinFactNeighborY="4737">
        <dgm:presLayoutVars>
          <dgm:chPref val="3"/>
        </dgm:presLayoutVars>
      </dgm:prSet>
      <dgm:spPr/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18DF7400-0DCC-4ED7-8863-BDE0001362B5}" type="presOf" srcId="{EF6DDE06-666B-4EAC-BE2F-7257127DC230}" destId="{8A1983B7-DE5A-4F7C-9965-D452A3C7BFB6}" srcOrd="0" destOrd="0" presId="urn:microsoft.com/office/officeart/2008/layout/HorizontalMultiLevelHierarchy"/>
    <dgm:cxn modelId="{07F9A104-02D3-4591-9744-5D15DBF93465}" type="presOf" srcId="{E534B2E4-0DCC-4AC4-9DCE-A41BC79135A5}" destId="{D6F5506B-2D61-4A78-A890-4FE281442A01}" srcOrd="0" destOrd="0" presId="urn:microsoft.com/office/officeart/2008/layout/HorizontalMultiLevelHierarchy"/>
    <dgm:cxn modelId="{35504A07-F719-455C-889F-8CC2E69ED656}" type="presOf" srcId="{3D3C3821-D2EB-4DF6-A682-B450D5335647}" destId="{898624CB-D5BE-45A1-8BBD-9BFCB8E1151E}" srcOrd="0" destOrd="0" presId="urn:microsoft.com/office/officeart/2008/layout/HorizontalMultiLevelHierarchy"/>
    <dgm:cxn modelId="{5FF0B80A-3834-4885-B070-38E5EAFF987A}" type="presOf" srcId="{33F5B6FF-8307-415B-BFCC-CBBAA304B51E}" destId="{1B8BFA40-40A9-4837-BB58-BD774A91D4F7}" srcOrd="0" destOrd="0" presId="urn:microsoft.com/office/officeart/2008/layout/HorizontalMultiLevelHierarchy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C547A423-BE3F-4F0F-9073-BBA4FB34ACA8}" type="presOf" srcId="{157F0CAD-C022-456B-9E1B-5A07E2D8BE37}" destId="{60260E37-C6EB-4583-94E1-1F75E1809A43}" srcOrd="0" destOrd="0" presId="urn:microsoft.com/office/officeart/2008/layout/HorizontalMultiLevelHierarchy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5706002C-19B0-4371-959A-6D502577B55B}" type="presOf" srcId="{7ED0F5CD-DB76-4D6C-9645-378B6BB136CC}" destId="{1517A5EB-3FB3-481A-A1FD-C4A3F0F1B0E7}" srcOrd="0" destOrd="0" presId="urn:microsoft.com/office/officeart/2008/layout/HorizontalMultiLevelHierarchy"/>
    <dgm:cxn modelId="{8E5DDE35-6BC2-48BC-B4BC-DFEC513A1FFC}" type="presOf" srcId="{8E14551D-AF30-49C5-9AE2-5868785B91D1}" destId="{89E76E04-2502-44F2-A66D-9630FAB8EACA}" srcOrd="0" destOrd="0" presId="urn:microsoft.com/office/officeart/2008/layout/HorizontalMultiLevelHierarchy"/>
    <dgm:cxn modelId="{D1D81438-7F37-4BFB-87B2-57B3979C8D5D}" type="presOf" srcId="{33F5B6FF-8307-415B-BFCC-CBBAA304B51E}" destId="{C65F638E-B150-4155-8362-6C49078969CE}" srcOrd="1" destOrd="0" presId="urn:microsoft.com/office/officeart/2008/layout/HorizontalMultiLevelHierarchy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5A09CC5E-A77A-47A2-B027-15A6AC5FF7F1}" type="presOf" srcId="{DB361064-3F86-41FB-A910-797384323BA2}" destId="{00B74456-248F-496D-84BC-491316FD2AA2}" srcOrd="0" destOrd="0" presId="urn:microsoft.com/office/officeart/2008/layout/HorizontalMultiLevelHierarchy"/>
    <dgm:cxn modelId="{EAE94564-1C79-4961-A631-EF0FA4AC359F}" type="presOf" srcId="{CFC9503C-82B1-4DB0-B2EA-4FA693D930E7}" destId="{EF90FB8B-0973-46E8-B466-E82A17EB87CC}" srcOrd="0" destOrd="0" presId="urn:microsoft.com/office/officeart/2008/layout/HorizontalMultiLevelHierarchy"/>
    <dgm:cxn modelId="{B724ED65-77F4-458E-946C-4EEC8E6557E3}" type="presOf" srcId="{1DA29EE9-BB40-415D-8C65-E04E3FD14098}" destId="{E9AB9C46-C42E-4123-9299-AA2BCE8F8F7A}" srcOrd="0" destOrd="0" presId="urn:microsoft.com/office/officeart/2008/layout/HorizontalMultiLevelHierarchy"/>
    <dgm:cxn modelId="{DE827867-1390-404B-BB45-5DDE0F2D2A52}" type="presOf" srcId="{2A4E2E22-5AE0-4BB4-8336-2E03011FA309}" destId="{E1009F85-C170-493B-89D8-2F39CE2A0EC9}" srcOrd="0" destOrd="0" presId="urn:microsoft.com/office/officeart/2008/layout/HorizontalMultiLevelHierarchy"/>
    <dgm:cxn modelId="{6ADC7B68-C40B-4C8C-9F5D-001262D4C220}" type="presOf" srcId="{E534B2E4-0DCC-4AC4-9DCE-A41BC79135A5}" destId="{34F4A9D2-59C1-4D37-8C0D-CCEB03E8A878}" srcOrd="1" destOrd="0" presId="urn:microsoft.com/office/officeart/2008/layout/HorizontalMultiLevelHierarchy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F321FD4B-C2B0-4815-A2F7-DDC4B2DD6D00}" type="presOf" srcId="{BF0D85F7-541F-4DAA-B38F-FFC2CF3887EA}" destId="{64D7ED46-B109-4EC7-949A-CCF45477DF95}" srcOrd="0" destOrd="0" presId="urn:microsoft.com/office/officeart/2008/layout/HorizontalMultiLevelHierarchy"/>
    <dgm:cxn modelId="{3AD28C71-C8E9-4E52-A8D9-CEB71313FF80}" type="presOf" srcId="{0FE1689E-31DB-4630-9BF0-2E600C70789A}" destId="{F6C527FC-7E0E-4910-8B93-4C854C0102A8}" srcOrd="0" destOrd="0" presId="urn:microsoft.com/office/officeart/2008/layout/HorizontalMultiLevelHierarchy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2ED79E5A-104B-4BFC-A419-E4A325F3BDA8}" type="presOf" srcId="{CFC9503C-82B1-4DB0-B2EA-4FA693D930E7}" destId="{A1DC903E-C896-44B1-89FF-CE03537CFA43}" srcOrd="1" destOrd="0" presId="urn:microsoft.com/office/officeart/2008/layout/HorizontalMultiLevelHierarchy"/>
    <dgm:cxn modelId="{FBEE6182-4F70-40B0-A6DF-5015D0D96E8C}" type="presOf" srcId="{87E05257-AC71-4309-9A02-C546D42FF0C1}" destId="{47B59B8F-7C09-4621-86B1-D5419B4B0160}" srcOrd="0" destOrd="0" presId="urn:microsoft.com/office/officeart/2008/layout/HorizontalMultiLevelHierarchy"/>
    <dgm:cxn modelId="{EB5CA783-0869-4D29-9367-C184B5F6B482}" type="presOf" srcId="{BF4E8C9A-B618-473F-AF63-288D19142CF1}" destId="{5D844060-C239-4E0D-88D2-253D15B39E9D}" srcOrd="1" destOrd="0" presId="urn:microsoft.com/office/officeart/2008/layout/HorizontalMultiLevelHierarchy"/>
    <dgm:cxn modelId="{794D2288-C1AC-4CAE-9B7A-EB8873397133}" type="presOf" srcId="{EF6DDE06-666B-4EAC-BE2F-7257127DC230}" destId="{28F54E67-6EC3-4802-B950-358786ECE5CD}" srcOrd="1" destOrd="0" presId="urn:microsoft.com/office/officeart/2008/layout/HorizontalMultiLevelHierarchy"/>
    <dgm:cxn modelId="{E790778A-9269-41B3-B17E-C69209260273}" type="presOf" srcId="{DB361064-3F86-41FB-A910-797384323BA2}" destId="{91909E1A-B068-43AD-957E-D52B26969DCA}" srcOrd="1" destOrd="0" presId="urn:microsoft.com/office/officeart/2008/layout/HorizontalMultiLevelHierarchy"/>
    <dgm:cxn modelId="{69B80F95-0C04-4CB8-A289-3487DC906F04}" type="presOf" srcId="{86A4E422-76E8-4F4F-9C1E-681F1B4C7491}" destId="{6111D118-9E36-4ED3-B8FC-5222A5C1B883}" srcOrd="0" destOrd="0" presId="urn:microsoft.com/office/officeart/2008/layout/HorizontalMultiLevelHierarchy"/>
    <dgm:cxn modelId="{D989A397-6E35-4165-BADB-0F73A375A590}" type="presOf" srcId="{E903321F-39D0-4B18-8E25-381B715B9970}" destId="{97CE5132-77A5-4BD9-90B2-C29F6FCDD11C}" srcOrd="0" destOrd="0" presId="urn:microsoft.com/office/officeart/2008/layout/HorizontalMultiLevelHierarchy"/>
    <dgm:cxn modelId="{CF2D269A-A037-4FDA-83C4-BC47F91F5574}" type="presOf" srcId="{0FE1689E-31DB-4630-9BF0-2E600C70789A}" destId="{1E329FC5-1F2F-43CC-B5AB-8D4E010BFFEC}" srcOrd="1" destOrd="0" presId="urn:microsoft.com/office/officeart/2008/layout/HorizontalMultiLevelHierarchy"/>
    <dgm:cxn modelId="{74B9189F-6CAE-4A6D-8D49-41539BAA5974}" type="presOf" srcId="{C7F81043-E896-43CE-9478-72E3B890A084}" destId="{EE36EBED-59E4-48BB-9639-8897AEA121E8}" srcOrd="0" destOrd="0" presId="urn:microsoft.com/office/officeart/2008/layout/HorizontalMultiLevelHierarchy"/>
    <dgm:cxn modelId="{491FD1AA-A051-43B3-9C8F-C4F77E4FC7A9}" type="presOf" srcId="{3CE166DF-65CE-4FFD-85AC-AF42AFF992A7}" destId="{4CDA7891-E907-425B-AA2F-8232233ECE72}" srcOrd="0" destOrd="0" presId="urn:microsoft.com/office/officeart/2008/layout/HorizontalMultiLevelHierarchy"/>
    <dgm:cxn modelId="{6E03FCAE-3B75-4842-A453-BBBF25414B5D}" type="presOf" srcId="{BF0D85F7-541F-4DAA-B38F-FFC2CF3887EA}" destId="{55B6E066-544F-47C6-8C8B-6C11E95E9D0E}" srcOrd="1" destOrd="0" presId="urn:microsoft.com/office/officeart/2008/layout/HorizontalMultiLevelHierarchy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57F7D6B9-3E03-4304-8780-3F07DFBAE9CE}" type="presOf" srcId="{C7F81043-E896-43CE-9478-72E3B890A084}" destId="{C8C67003-3A8C-4349-AEFE-9BA23BDF0ECD}" srcOrd="1" destOrd="0" presId="urn:microsoft.com/office/officeart/2008/layout/HorizontalMultiLevelHierarchy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B2F62FCE-29F0-4867-ACCC-77123192A63D}" type="presOf" srcId="{BF4E8C9A-B618-473F-AF63-288D19142CF1}" destId="{2BC2474D-EC1E-41D2-9A6A-5D1BFC0B2C75}" srcOrd="0" destOrd="0" presId="urn:microsoft.com/office/officeart/2008/layout/HorizontalMultiLevelHierarchy"/>
    <dgm:cxn modelId="{F88464D8-0830-4405-A072-B8D1EE9DEB4D}" type="presOf" srcId="{63892088-0173-494E-B2E2-6C9684ACAFB0}" destId="{47E88B3E-AC47-453B-A2B7-FA552D0153FF}" srcOrd="0" destOrd="0" presId="urn:microsoft.com/office/officeart/2008/layout/HorizontalMultiLevelHierarchy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1C638DEA-EDCD-4A42-BB63-842DB5EF1715}" type="presParOf" srcId="{6111D118-9E36-4ED3-B8FC-5222A5C1B883}" destId="{CC3A2957-188A-4971-8F9A-BDFBBBD46987}" srcOrd="0" destOrd="0" presId="urn:microsoft.com/office/officeart/2008/layout/HorizontalMultiLevelHierarchy"/>
    <dgm:cxn modelId="{E620F460-3F6A-4858-8CF3-82A9546F74AA}" type="presParOf" srcId="{CC3A2957-188A-4971-8F9A-BDFBBBD46987}" destId="{60260E37-C6EB-4583-94E1-1F75E1809A43}" srcOrd="0" destOrd="0" presId="urn:microsoft.com/office/officeart/2008/layout/HorizontalMultiLevelHierarchy"/>
    <dgm:cxn modelId="{664C0635-6CB2-4AA5-97EB-F596F975BD61}" type="presParOf" srcId="{CC3A2957-188A-4971-8F9A-BDFBBBD46987}" destId="{34A16613-C5C7-4282-961C-7AED5018D5B3}" srcOrd="1" destOrd="0" presId="urn:microsoft.com/office/officeart/2008/layout/HorizontalMultiLevelHierarchy"/>
    <dgm:cxn modelId="{357525D7-A466-4CF7-A483-227F73D7D76F}" type="presParOf" srcId="{34A16613-C5C7-4282-961C-7AED5018D5B3}" destId="{F6C527FC-7E0E-4910-8B93-4C854C0102A8}" srcOrd="0" destOrd="0" presId="urn:microsoft.com/office/officeart/2008/layout/HorizontalMultiLevelHierarchy"/>
    <dgm:cxn modelId="{8CC97488-6B71-4C8D-9D67-AB5AABBF2ED1}" type="presParOf" srcId="{F6C527FC-7E0E-4910-8B93-4C854C0102A8}" destId="{1E329FC5-1F2F-43CC-B5AB-8D4E010BFFEC}" srcOrd="0" destOrd="0" presId="urn:microsoft.com/office/officeart/2008/layout/HorizontalMultiLevelHierarchy"/>
    <dgm:cxn modelId="{BA2FD803-ECC0-4DA9-B5CA-BA0FF67256D7}" type="presParOf" srcId="{34A16613-C5C7-4282-961C-7AED5018D5B3}" destId="{E95E8072-2BB6-4598-9930-741A8F6AE7F7}" srcOrd="1" destOrd="0" presId="urn:microsoft.com/office/officeart/2008/layout/HorizontalMultiLevelHierarchy"/>
    <dgm:cxn modelId="{05E9C056-8D7A-431B-B306-9E6E31EB6493}" type="presParOf" srcId="{E95E8072-2BB6-4598-9930-741A8F6AE7F7}" destId="{97CE5132-77A5-4BD9-90B2-C29F6FCDD11C}" srcOrd="0" destOrd="0" presId="urn:microsoft.com/office/officeart/2008/layout/HorizontalMultiLevelHierarchy"/>
    <dgm:cxn modelId="{31E51AD7-9757-4052-8EE8-3C8C7698909E}" type="presParOf" srcId="{E95E8072-2BB6-4598-9930-741A8F6AE7F7}" destId="{4DA3539B-487A-4293-878D-148F30E1272D}" srcOrd="1" destOrd="0" presId="urn:microsoft.com/office/officeart/2008/layout/HorizontalMultiLevelHierarchy"/>
    <dgm:cxn modelId="{4643199F-DF0C-421C-A5D4-49CAB938E065}" type="presParOf" srcId="{34A16613-C5C7-4282-961C-7AED5018D5B3}" destId="{EF90FB8B-0973-46E8-B466-E82A17EB87CC}" srcOrd="2" destOrd="0" presId="urn:microsoft.com/office/officeart/2008/layout/HorizontalMultiLevelHierarchy"/>
    <dgm:cxn modelId="{255FC5EF-A595-43A1-8760-21D2ED0F1D42}" type="presParOf" srcId="{EF90FB8B-0973-46E8-B466-E82A17EB87CC}" destId="{A1DC903E-C896-44B1-89FF-CE03537CFA43}" srcOrd="0" destOrd="0" presId="urn:microsoft.com/office/officeart/2008/layout/HorizontalMultiLevelHierarchy"/>
    <dgm:cxn modelId="{957E0A62-2DE1-4B2A-B875-693F54211476}" type="presParOf" srcId="{34A16613-C5C7-4282-961C-7AED5018D5B3}" destId="{FA7A2755-A604-496B-B2AC-F8D973ECD064}" srcOrd="3" destOrd="0" presId="urn:microsoft.com/office/officeart/2008/layout/HorizontalMultiLevelHierarchy"/>
    <dgm:cxn modelId="{B5A3BAE7-09A9-45F8-9A17-3B688B64002C}" type="presParOf" srcId="{FA7A2755-A604-496B-B2AC-F8D973ECD064}" destId="{89E76E04-2502-44F2-A66D-9630FAB8EACA}" srcOrd="0" destOrd="0" presId="urn:microsoft.com/office/officeart/2008/layout/HorizontalMultiLevelHierarchy"/>
    <dgm:cxn modelId="{3C154959-9F02-49FC-A3CC-01D292E6E1D1}" type="presParOf" srcId="{FA7A2755-A604-496B-B2AC-F8D973ECD064}" destId="{050559C6-44D8-41E4-A7B0-1E09F5270A6F}" srcOrd="1" destOrd="0" presId="urn:microsoft.com/office/officeart/2008/layout/HorizontalMultiLevelHierarchy"/>
    <dgm:cxn modelId="{59DDC31A-4DD1-4181-B530-55D1D64B0BF5}" type="presParOf" srcId="{34A16613-C5C7-4282-961C-7AED5018D5B3}" destId="{EE36EBED-59E4-48BB-9639-8897AEA121E8}" srcOrd="4" destOrd="0" presId="urn:microsoft.com/office/officeart/2008/layout/HorizontalMultiLevelHierarchy"/>
    <dgm:cxn modelId="{CFB692E2-D88B-4FDC-9600-23182CFF5DC3}" type="presParOf" srcId="{EE36EBED-59E4-48BB-9639-8897AEA121E8}" destId="{C8C67003-3A8C-4349-AEFE-9BA23BDF0ECD}" srcOrd="0" destOrd="0" presId="urn:microsoft.com/office/officeart/2008/layout/HorizontalMultiLevelHierarchy"/>
    <dgm:cxn modelId="{2511C402-2AB1-4971-9DC9-D89C151DCFEE}" type="presParOf" srcId="{34A16613-C5C7-4282-961C-7AED5018D5B3}" destId="{D26FBC88-B969-47AB-9605-4B04700E89EC}" srcOrd="5" destOrd="0" presId="urn:microsoft.com/office/officeart/2008/layout/HorizontalMultiLevelHierarchy"/>
    <dgm:cxn modelId="{A219B789-DF31-4331-91DC-6ABE5ADE7C2D}" type="presParOf" srcId="{D26FBC88-B969-47AB-9605-4B04700E89EC}" destId="{4CDA7891-E907-425B-AA2F-8232233ECE72}" srcOrd="0" destOrd="0" presId="urn:microsoft.com/office/officeart/2008/layout/HorizontalMultiLevelHierarchy"/>
    <dgm:cxn modelId="{CA749D13-3D3B-42A8-8DC3-D38E33B933E1}" type="presParOf" srcId="{D26FBC88-B969-47AB-9605-4B04700E89EC}" destId="{0B307D41-F4F8-4D71-9AEF-1BFC7D58803F}" srcOrd="1" destOrd="0" presId="urn:microsoft.com/office/officeart/2008/layout/HorizontalMultiLevelHierarchy"/>
    <dgm:cxn modelId="{1461FF01-BB90-48B6-80D6-01B40285CF66}" type="presParOf" srcId="{34A16613-C5C7-4282-961C-7AED5018D5B3}" destId="{00B74456-248F-496D-84BC-491316FD2AA2}" srcOrd="6" destOrd="0" presId="urn:microsoft.com/office/officeart/2008/layout/HorizontalMultiLevelHierarchy"/>
    <dgm:cxn modelId="{A5515A6A-74DB-4225-8361-3B8838C11171}" type="presParOf" srcId="{00B74456-248F-496D-84BC-491316FD2AA2}" destId="{91909E1A-B068-43AD-957E-D52B26969DCA}" srcOrd="0" destOrd="0" presId="urn:microsoft.com/office/officeart/2008/layout/HorizontalMultiLevelHierarchy"/>
    <dgm:cxn modelId="{B12BFA2F-0EE5-45F6-B5E0-1F9BCF42942C}" type="presParOf" srcId="{34A16613-C5C7-4282-961C-7AED5018D5B3}" destId="{D07EFD8B-5B3D-4893-9E6B-CD5CEBEA0969}" srcOrd="7" destOrd="0" presId="urn:microsoft.com/office/officeart/2008/layout/HorizontalMultiLevelHierarchy"/>
    <dgm:cxn modelId="{9ABF216F-3D4F-49B9-95E4-DF6FF3A6C1A2}" type="presParOf" srcId="{D07EFD8B-5B3D-4893-9E6B-CD5CEBEA0969}" destId="{47B59B8F-7C09-4621-86B1-D5419B4B0160}" srcOrd="0" destOrd="0" presId="urn:microsoft.com/office/officeart/2008/layout/HorizontalMultiLevelHierarchy"/>
    <dgm:cxn modelId="{3A1BC5C9-F7A4-4CB4-8396-0E5469D2D8F2}" type="presParOf" srcId="{D07EFD8B-5B3D-4893-9E6B-CD5CEBEA0969}" destId="{E8CAA36F-323B-4160-9C0C-CB9DF3FE0469}" srcOrd="1" destOrd="0" presId="urn:microsoft.com/office/officeart/2008/layout/HorizontalMultiLevelHierarchy"/>
    <dgm:cxn modelId="{E3C6C0D6-DB34-44B7-861D-3A1D00501A61}" type="presParOf" srcId="{34A16613-C5C7-4282-961C-7AED5018D5B3}" destId="{1B8BFA40-40A9-4837-BB58-BD774A91D4F7}" srcOrd="8" destOrd="0" presId="urn:microsoft.com/office/officeart/2008/layout/HorizontalMultiLevelHierarchy"/>
    <dgm:cxn modelId="{1294ACF5-8EFC-429E-AF4C-0B6D6AFE5AC9}" type="presParOf" srcId="{1B8BFA40-40A9-4837-BB58-BD774A91D4F7}" destId="{C65F638E-B150-4155-8362-6C49078969CE}" srcOrd="0" destOrd="0" presId="urn:microsoft.com/office/officeart/2008/layout/HorizontalMultiLevelHierarchy"/>
    <dgm:cxn modelId="{63259F37-835A-4720-AA92-D4D0944E2BDE}" type="presParOf" srcId="{34A16613-C5C7-4282-961C-7AED5018D5B3}" destId="{619A4402-2A80-4041-A3B3-FC3E98B8DC10}" srcOrd="9" destOrd="0" presId="urn:microsoft.com/office/officeart/2008/layout/HorizontalMultiLevelHierarchy"/>
    <dgm:cxn modelId="{1CF8421F-67E7-4323-B429-00FCF3BDC7FD}" type="presParOf" srcId="{619A4402-2A80-4041-A3B3-FC3E98B8DC10}" destId="{E9AB9C46-C42E-4123-9299-AA2BCE8F8F7A}" srcOrd="0" destOrd="0" presId="urn:microsoft.com/office/officeart/2008/layout/HorizontalMultiLevelHierarchy"/>
    <dgm:cxn modelId="{5782665D-2A6D-4A7E-90CF-5BAA33830C4C}" type="presParOf" srcId="{619A4402-2A80-4041-A3B3-FC3E98B8DC10}" destId="{A465046D-D059-4AB8-8D8D-BFDE8445F1A9}" srcOrd="1" destOrd="0" presId="urn:microsoft.com/office/officeart/2008/layout/HorizontalMultiLevelHierarchy"/>
    <dgm:cxn modelId="{B48E25D0-764C-4C25-BBAF-AF07F82DA3F5}" type="presParOf" srcId="{34A16613-C5C7-4282-961C-7AED5018D5B3}" destId="{8A1983B7-DE5A-4F7C-9965-D452A3C7BFB6}" srcOrd="10" destOrd="0" presId="urn:microsoft.com/office/officeart/2008/layout/HorizontalMultiLevelHierarchy"/>
    <dgm:cxn modelId="{3282AD22-CF9D-41EB-9027-1BE052C0B257}" type="presParOf" srcId="{8A1983B7-DE5A-4F7C-9965-D452A3C7BFB6}" destId="{28F54E67-6EC3-4802-B950-358786ECE5CD}" srcOrd="0" destOrd="0" presId="urn:microsoft.com/office/officeart/2008/layout/HorizontalMultiLevelHierarchy"/>
    <dgm:cxn modelId="{E9F8B6AE-AD6A-4DD1-94F0-68580B7680A0}" type="presParOf" srcId="{34A16613-C5C7-4282-961C-7AED5018D5B3}" destId="{8E0D1A6D-8F0E-4A72-B54D-90FAE85FEA0B}" srcOrd="11" destOrd="0" presId="urn:microsoft.com/office/officeart/2008/layout/HorizontalMultiLevelHierarchy"/>
    <dgm:cxn modelId="{2FB01B5B-A652-42D9-AF14-DC76EAAEE94F}" type="presParOf" srcId="{8E0D1A6D-8F0E-4A72-B54D-90FAE85FEA0B}" destId="{E1009F85-C170-493B-89D8-2F39CE2A0EC9}" srcOrd="0" destOrd="0" presId="urn:microsoft.com/office/officeart/2008/layout/HorizontalMultiLevelHierarchy"/>
    <dgm:cxn modelId="{87B6386F-6F8C-407F-8138-52F1B0E27132}" type="presParOf" srcId="{8E0D1A6D-8F0E-4A72-B54D-90FAE85FEA0B}" destId="{72AC9EED-9511-46AC-AC82-BF4EAC3B9007}" srcOrd="1" destOrd="0" presId="urn:microsoft.com/office/officeart/2008/layout/HorizontalMultiLevelHierarchy"/>
    <dgm:cxn modelId="{FB86E7E9-F041-4E30-9E59-734FA61538C5}" type="presParOf" srcId="{34A16613-C5C7-4282-961C-7AED5018D5B3}" destId="{2BC2474D-EC1E-41D2-9A6A-5D1BFC0B2C75}" srcOrd="12" destOrd="0" presId="urn:microsoft.com/office/officeart/2008/layout/HorizontalMultiLevelHierarchy"/>
    <dgm:cxn modelId="{DD16BCE4-67A7-4C64-92F9-409C18B01B38}" type="presParOf" srcId="{2BC2474D-EC1E-41D2-9A6A-5D1BFC0B2C75}" destId="{5D844060-C239-4E0D-88D2-253D15B39E9D}" srcOrd="0" destOrd="0" presId="urn:microsoft.com/office/officeart/2008/layout/HorizontalMultiLevelHierarchy"/>
    <dgm:cxn modelId="{EF7B60E4-E607-4503-B979-F67B3F4940CC}" type="presParOf" srcId="{34A16613-C5C7-4282-961C-7AED5018D5B3}" destId="{4273147B-7247-481D-9BB8-10E9AB6F362B}" srcOrd="13" destOrd="0" presId="urn:microsoft.com/office/officeart/2008/layout/HorizontalMultiLevelHierarchy"/>
    <dgm:cxn modelId="{C3BA4A23-F1E2-4727-BB3F-727EAE23314F}" type="presParOf" srcId="{4273147B-7247-481D-9BB8-10E9AB6F362B}" destId="{47E88B3E-AC47-453B-A2B7-FA552D0153FF}" srcOrd="0" destOrd="0" presId="urn:microsoft.com/office/officeart/2008/layout/HorizontalMultiLevelHierarchy"/>
    <dgm:cxn modelId="{BCB0A509-1884-433E-B20E-AC13D4304B26}" type="presParOf" srcId="{4273147B-7247-481D-9BB8-10E9AB6F362B}" destId="{22D4D768-377F-406B-B821-C87EB734FD03}" srcOrd="1" destOrd="0" presId="urn:microsoft.com/office/officeart/2008/layout/HorizontalMultiLevelHierarchy"/>
    <dgm:cxn modelId="{8259351A-1B84-411E-ACC7-F28F6C4B01B6}" type="presParOf" srcId="{34A16613-C5C7-4282-961C-7AED5018D5B3}" destId="{D6F5506B-2D61-4A78-A890-4FE281442A01}" srcOrd="14" destOrd="0" presId="urn:microsoft.com/office/officeart/2008/layout/HorizontalMultiLevelHierarchy"/>
    <dgm:cxn modelId="{8483DD6B-C715-4FDA-A07D-1F553F17D0DA}" type="presParOf" srcId="{D6F5506B-2D61-4A78-A890-4FE281442A01}" destId="{34F4A9D2-59C1-4D37-8C0D-CCEB03E8A878}" srcOrd="0" destOrd="0" presId="urn:microsoft.com/office/officeart/2008/layout/HorizontalMultiLevelHierarchy"/>
    <dgm:cxn modelId="{4453563E-AA54-400F-AD55-A139721FE0D5}" type="presParOf" srcId="{34A16613-C5C7-4282-961C-7AED5018D5B3}" destId="{EF14D71A-9EE1-4958-99BB-DB45DA95D810}" srcOrd="15" destOrd="0" presId="urn:microsoft.com/office/officeart/2008/layout/HorizontalMultiLevelHierarchy"/>
    <dgm:cxn modelId="{E608E539-5123-487B-8D8B-D62BA43EE429}" type="presParOf" srcId="{EF14D71A-9EE1-4958-99BB-DB45DA95D810}" destId="{1517A5EB-3FB3-481A-A1FD-C4A3F0F1B0E7}" srcOrd="0" destOrd="0" presId="urn:microsoft.com/office/officeart/2008/layout/HorizontalMultiLevelHierarchy"/>
    <dgm:cxn modelId="{44714CAD-4263-45F3-9D8F-C61578356DD0}" type="presParOf" srcId="{EF14D71A-9EE1-4958-99BB-DB45DA95D810}" destId="{85DD2A72-4E67-4462-A8B3-69B3718A6463}" srcOrd="1" destOrd="0" presId="urn:microsoft.com/office/officeart/2008/layout/HorizontalMultiLevelHierarchy"/>
    <dgm:cxn modelId="{71C880D2-7527-4572-8AB8-8E6EEAADE3FA}" type="presParOf" srcId="{34A16613-C5C7-4282-961C-7AED5018D5B3}" destId="{64D7ED46-B109-4EC7-949A-CCF45477DF95}" srcOrd="16" destOrd="0" presId="urn:microsoft.com/office/officeart/2008/layout/HorizontalMultiLevelHierarchy"/>
    <dgm:cxn modelId="{BC2FD87D-C1CF-4047-97A3-5C0B0097F93A}" type="presParOf" srcId="{64D7ED46-B109-4EC7-949A-CCF45477DF95}" destId="{55B6E066-544F-47C6-8C8B-6C11E95E9D0E}" srcOrd="0" destOrd="0" presId="urn:microsoft.com/office/officeart/2008/layout/HorizontalMultiLevelHierarchy"/>
    <dgm:cxn modelId="{61BD0B93-93F7-468D-8FC1-202738C4DB98}" type="presParOf" srcId="{34A16613-C5C7-4282-961C-7AED5018D5B3}" destId="{F84EF6A9-A8CE-48A3-8809-61933B7FB1B6}" srcOrd="17" destOrd="0" presId="urn:microsoft.com/office/officeart/2008/layout/HorizontalMultiLevelHierarchy"/>
    <dgm:cxn modelId="{13F3BCA8-7775-4567-8ED9-D12BC870B6DA}" type="presParOf" srcId="{F84EF6A9-A8CE-48A3-8809-61933B7FB1B6}" destId="{898624CB-D5BE-45A1-8BBD-9BFCB8E1151E}" srcOrd="0" destOrd="0" presId="urn:microsoft.com/office/officeart/2008/layout/HorizontalMultiLevelHierarchy"/>
    <dgm:cxn modelId="{41255099-A5D3-4D8D-B3D1-FEC537C2C3DC}" type="presParOf" srcId="{F84EF6A9-A8CE-48A3-8809-61933B7FB1B6}" destId="{D2BFEDAA-F89F-4C9D-A20A-4E6A027C35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5218" y="1334901"/>
          <a:ext cx="4356030" cy="1614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Обязательные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предметы</a:t>
          </a:r>
        </a:p>
      </dsp:txBody>
      <dsp:txXfrm>
        <a:off x="52516" y="1382199"/>
        <a:ext cx="4261434" cy="1520272"/>
      </dsp:txXfrm>
    </dsp:sp>
    <dsp:sp modelId="{0884195C-7C18-403E-8280-7A292D319737}">
      <dsp:nvSpPr>
        <dsp:cNvPr id="0" name=""/>
        <dsp:cNvSpPr/>
      </dsp:nvSpPr>
      <dsp:spPr>
        <a:xfrm rot="19457599">
          <a:off x="4268057" y="1831863"/>
          <a:ext cx="991482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991482" y="21139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39011" y="1828215"/>
        <a:ext cx="49574" cy="49574"/>
      </dsp:txXfrm>
    </dsp:sp>
    <dsp:sp modelId="{8A13A7E1-6370-427C-9EAF-52DA402B7184}">
      <dsp:nvSpPr>
        <dsp:cNvPr id="0" name=""/>
        <dsp:cNvSpPr/>
      </dsp:nvSpPr>
      <dsp:spPr>
        <a:xfrm>
          <a:off x="5166348" y="1060483"/>
          <a:ext cx="2663208" cy="1006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sp:txBody>
      <dsp:txXfrm>
        <a:off x="5195824" y="1089959"/>
        <a:ext cx="2604256" cy="947422"/>
      </dsp:txXfrm>
    </dsp:sp>
    <dsp:sp modelId="{8891F35F-2BA5-4BF2-9640-E99C8C970AC3}">
      <dsp:nvSpPr>
        <dsp:cNvPr id="0" name=""/>
        <dsp:cNvSpPr/>
      </dsp:nvSpPr>
      <dsp:spPr>
        <a:xfrm rot="1889260">
          <a:off x="4291288" y="2369358"/>
          <a:ext cx="950237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950237" y="21139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742651" y="2366741"/>
        <a:ext cx="47511" cy="47511"/>
      </dsp:txXfrm>
    </dsp:sp>
    <dsp:sp modelId="{2B754F8A-B7CF-48AC-A4E9-416F36613CE4}">
      <dsp:nvSpPr>
        <dsp:cNvPr id="0" name=""/>
        <dsp:cNvSpPr/>
      </dsp:nvSpPr>
      <dsp:spPr>
        <a:xfrm>
          <a:off x="5171566" y="2135472"/>
          <a:ext cx="2663208" cy="1006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/>
            <a:t>Математика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(профиль или база)</a:t>
          </a:r>
        </a:p>
      </dsp:txBody>
      <dsp:txXfrm>
        <a:off x="5201042" y="2164948"/>
        <a:ext cx="2604256" cy="947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205092" y="2208915"/>
          <a:ext cx="1415854" cy="237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927" y="0"/>
              </a:lnTo>
              <a:lnTo>
                <a:pt x="707927" y="2373889"/>
              </a:lnTo>
              <a:lnTo>
                <a:pt x="1415854" y="2373889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843917" y="3326759"/>
        <a:ext cx="138202" cy="138202"/>
      </dsp:txXfrm>
    </dsp:sp>
    <dsp:sp modelId="{D6F5506B-2D61-4A78-A890-4FE281442A01}">
      <dsp:nvSpPr>
        <dsp:cNvPr id="0" name=""/>
        <dsp:cNvSpPr/>
      </dsp:nvSpPr>
      <dsp:spPr>
        <a:xfrm>
          <a:off x="1205092" y="2208915"/>
          <a:ext cx="1415854" cy="184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927" y="0"/>
              </a:lnTo>
              <a:lnTo>
                <a:pt x="707927" y="1845479"/>
              </a:lnTo>
              <a:lnTo>
                <a:pt x="1415854" y="1845479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854868" y="3073504"/>
        <a:ext cx="116301" cy="116301"/>
      </dsp:txXfrm>
    </dsp:sp>
    <dsp:sp modelId="{2BC2474D-EC1E-41D2-9A6A-5D1BFC0B2C75}">
      <dsp:nvSpPr>
        <dsp:cNvPr id="0" name=""/>
        <dsp:cNvSpPr/>
      </dsp:nvSpPr>
      <dsp:spPr>
        <a:xfrm>
          <a:off x="1205092" y="2208915"/>
          <a:ext cx="1415854" cy="1300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927" y="0"/>
              </a:lnTo>
              <a:lnTo>
                <a:pt x="707927" y="1300992"/>
              </a:lnTo>
              <a:lnTo>
                <a:pt x="1415854" y="1300992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864948" y="2811341"/>
        <a:ext cx="96140" cy="96140"/>
      </dsp:txXfrm>
    </dsp:sp>
    <dsp:sp modelId="{8A1983B7-DE5A-4F7C-9965-D452A3C7BFB6}">
      <dsp:nvSpPr>
        <dsp:cNvPr id="0" name=""/>
        <dsp:cNvSpPr/>
      </dsp:nvSpPr>
      <dsp:spPr>
        <a:xfrm>
          <a:off x="1205092" y="2208915"/>
          <a:ext cx="1436170" cy="74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085" y="0"/>
              </a:lnTo>
              <a:lnTo>
                <a:pt x="718085" y="743411"/>
              </a:lnTo>
              <a:lnTo>
                <a:pt x="1436170" y="743411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82748" y="2540192"/>
        <a:ext cx="80858" cy="80858"/>
      </dsp:txXfrm>
    </dsp:sp>
    <dsp:sp modelId="{1B8BFA40-40A9-4837-BB58-BD774A91D4F7}">
      <dsp:nvSpPr>
        <dsp:cNvPr id="0" name=""/>
        <dsp:cNvSpPr/>
      </dsp:nvSpPr>
      <dsp:spPr>
        <a:xfrm>
          <a:off x="1205092" y="2208915"/>
          <a:ext cx="1415854" cy="212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927" y="0"/>
              </a:lnTo>
              <a:lnTo>
                <a:pt x="707927" y="212018"/>
              </a:lnTo>
              <a:lnTo>
                <a:pt x="1415854" y="212018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77228" y="2279133"/>
        <a:ext cx="71582" cy="71582"/>
      </dsp:txXfrm>
    </dsp:sp>
    <dsp:sp modelId="{00B74456-248F-496D-84BC-491316FD2AA2}">
      <dsp:nvSpPr>
        <dsp:cNvPr id="0" name=""/>
        <dsp:cNvSpPr/>
      </dsp:nvSpPr>
      <dsp:spPr>
        <a:xfrm>
          <a:off x="1205092" y="1876446"/>
          <a:ext cx="1415854" cy="332468"/>
        </a:xfrm>
        <a:custGeom>
          <a:avLst/>
          <a:gdLst/>
          <a:ahLst/>
          <a:cxnLst/>
          <a:rect l="0" t="0" r="0" b="0"/>
          <a:pathLst>
            <a:path>
              <a:moveTo>
                <a:pt x="0" y="332468"/>
              </a:moveTo>
              <a:lnTo>
                <a:pt x="707927" y="332468"/>
              </a:lnTo>
              <a:lnTo>
                <a:pt x="707927" y="0"/>
              </a:lnTo>
              <a:lnTo>
                <a:pt x="1415854" y="0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76660" y="2006322"/>
        <a:ext cx="72718" cy="72718"/>
      </dsp:txXfrm>
    </dsp:sp>
    <dsp:sp modelId="{EE36EBED-59E4-48BB-9639-8897AEA121E8}">
      <dsp:nvSpPr>
        <dsp:cNvPr id="0" name=""/>
        <dsp:cNvSpPr/>
      </dsp:nvSpPr>
      <dsp:spPr>
        <a:xfrm>
          <a:off x="1205092" y="1331959"/>
          <a:ext cx="1415854" cy="876955"/>
        </a:xfrm>
        <a:custGeom>
          <a:avLst/>
          <a:gdLst/>
          <a:ahLst/>
          <a:cxnLst/>
          <a:rect l="0" t="0" r="0" b="0"/>
          <a:pathLst>
            <a:path>
              <a:moveTo>
                <a:pt x="0" y="876955"/>
              </a:moveTo>
              <a:lnTo>
                <a:pt x="707927" y="876955"/>
              </a:lnTo>
              <a:lnTo>
                <a:pt x="707927" y="0"/>
              </a:lnTo>
              <a:lnTo>
                <a:pt x="1415854" y="0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71383" y="1728801"/>
        <a:ext cx="83272" cy="83272"/>
      </dsp:txXfrm>
    </dsp:sp>
    <dsp:sp modelId="{EF90FB8B-0973-46E8-B466-E82A17EB87CC}">
      <dsp:nvSpPr>
        <dsp:cNvPr id="0" name=""/>
        <dsp:cNvSpPr/>
      </dsp:nvSpPr>
      <dsp:spPr>
        <a:xfrm>
          <a:off x="1205092" y="787472"/>
          <a:ext cx="1415854" cy="1421442"/>
        </a:xfrm>
        <a:custGeom>
          <a:avLst/>
          <a:gdLst/>
          <a:ahLst/>
          <a:cxnLst/>
          <a:rect l="0" t="0" r="0" b="0"/>
          <a:pathLst>
            <a:path>
              <a:moveTo>
                <a:pt x="0" y="1421442"/>
              </a:moveTo>
              <a:lnTo>
                <a:pt x="707927" y="1421442"/>
              </a:lnTo>
              <a:lnTo>
                <a:pt x="707927" y="0"/>
              </a:lnTo>
              <a:lnTo>
                <a:pt x="1415854" y="0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862862" y="1448037"/>
        <a:ext cx="100313" cy="100313"/>
      </dsp:txXfrm>
    </dsp:sp>
    <dsp:sp modelId="{F6C527FC-7E0E-4910-8B93-4C854C0102A8}">
      <dsp:nvSpPr>
        <dsp:cNvPr id="0" name=""/>
        <dsp:cNvSpPr/>
      </dsp:nvSpPr>
      <dsp:spPr>
        <a:xfrm>
          <a:off x="1205092" y="242985"/>
          <a:ext cx="1415854" cy="1965929"/>
        </a:xfrm>
        <a:custGeom>
          <a:avLst/>
          <a:gdLst/>
          <a:ahLst/>
          <a:cxnLst/>
          <a:rect l="0" t="0" r="0" b="0"/>
          <a:pathLst>
            <a:path>
              <a:moveTo>
                <a:pt x="0" y="1965929"/>
              </a:moveTo>
              <a:lnTo>
                <a:pt x="707927" y="1965929"/>
              </a:lnTo>
              <a:lnTo>
                <a:pt x="707927" y="0"/>
              </a:lnTo>
              <a:lnTo>
                <a:pt x="1415854" y="0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852451" y="1165382"/>
        <a:ext cx="121135" cy="121135"/>
      </dsp:txXfrm>
    </dsp:sp>
    <dsp:sp modelId="{60260E37-C6EB-4583-94E1-1F75E1809A43}">
      <dsp:nvSpPr>
        <dsp:cNvPr id="0" name=""/>
        <dsp:cNvSpPr/>
      </dsp:nvSpPr>
      <dsp:spPr>
        <a:xfrm rot="16200000">
          <a:off x="-770496" y="1658060"/>
          <a:ext cx="2849466" cy="1101710"/>
        </a:xfrm>
        <a:prstGeom prst="rect">
          <a:avLst/>
        </a:prstGeom>
        <a:gradFill rotWithShape="0">
          <a:gsLst>
            <a:gs pos="0">
              <a:srgbClr val="C00000"/>
            </a:gs>
            <a:gs pos="80000">
              <a:srgbClr val="FF0074"/>
            </a:gs>
            <a:gs pos="100000">
              <a:srgbClr val="FF0075"/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Предметы  по выбору</a:t>
          </a:r>
        </a:p>
      </dsp:txBody>
      <dsp:txXfrm>
        <a:off x="-770496" y="1658060"/>
        <a:ext cx="2849466" cy="1101710"/>
      </dsp:txXfrm>
    </dsp:sp>
    <dsp:sp modelId="{97CE5132-77A5-4BD9-90B2-C29F6FCDD11C}">
      <dsp:nvSpPr>
        <dsp:cNvPr id="0" name=""/>
        <dsp:cNvSpPr/>
      </dsp:nvSpPr>
      <dsp:spPr>
        <a:xfrm>
          <a:off x="2620946" y="25190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Литература</a:t>
          </a:r>
        </a:p>
      </dsp:txBody>
      <dsp:txXfrm>
        <a:off x="2620946" y="25190"/>
        <a:ext cx="3556561" cy="435589"/>
      </dsp:txXfrm>
    </dsp:sp>
    <dsp:sp modelId="{89E76E04-2502-44F2-A66D-9630FAB8EACA}">
      <dsp:nvSpPr>
        <dsp:cNvPr id="0" name=""/>
        <dsp:cNvSpPr/>
      </dsp:nvSpPr>
      <dsp:spPr>
        <a:xfrm>
          <a:off x="2620946" y="569677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География</a:t>
          </a:r>
        </a:p>
      </dsp:txBody>
      <dsp:txXfrm>
        <a:off x="2620946" y="569677"/>
        <a:ext cx="3556561" cy="435589"/>
      </dsp:txXfrm>
    </dsp:sp>
    <dsp:sp modelId="{4CDA7891-E907-425B-AA2F-8232233ECE72}">
      <dsp:nvSpPr>
        <dsp:cNvPr id="0" name=""/>
        <dsp:cNvSpPr/>
      </dsp:nvSpPr>
      <dsp:spPr>
        <a:xfrm>
          <a:off x="2620946" y="1114164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Информатика</a:t>
          </a:r>
        </a:p>
      </dsp:txBody>
      <dsp:txXfrm>
        <a:off x="2620946" y="1114164"/>
        <a:ext cx="3556561" cy="435589"/>
      </dsp:txXfrm>
    </dsp:sp>
    <dsp:sp modelId="{47B59B8F-7C09-4621-86B1-D5419B4B0160}">
      <dsp:nvSpPr>
        <dsp:cNvPr id="0" name=""/>
        <dsp:cNvSpPr/>
      </dsp:nvSpPr>
      <dsp:spPr>
        <a:xfrm>
          <a:off x="2620946" y="1658652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Обществознание</a:t>
          </a:r>
        </a:p>
      </dsp:txBody>
      <dsp:txXfrm>
        <a:off x="2620946" y="1658652"/>
        <a:ext cx="3556561" cy="435589"/>
      </dsp:txXfrm>
    </dsp:sp>
    <dsp:sp modelId="{E9AB9C46-C42E-4123-9299-AA2BCE8F8F7A}">
      <dsp:nvSpPr>
        <dsp:cNvPr id="0" name=""/>
        <dsp:cNvSpPr/>
      </dsp:nvSpPr>
      <dsp:spPr>
        <a:xfrm>
          <a:off x="2620946" y="2203139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Физика</a:t>
          </a:r>
        </a:p>
      </dsp:txBody>
      <dsp:txXfrm>
        <a:off x="2620946" y="2203139"/>
        <a:ext cx="3556561" cy="435589"/>
      </dsp:txXfrm>
    </dsp:sp>
    <dsp:sp modelId="{E1009F85-C170-493B-89D8-2F39CE2A0EC9}">
      <dsp:nvSpPr>
        <dsp:cNvPr id="0" name=""/>
        <dsp:cNvSpPr/>
      </dsp:nvSpPr>
      <dsp:spPr>
        <a:xfrm>
          <a:off x="2641262" y="2734532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Биология</a:t>
          </a:r>
        </a:p>
      </dsp:txBody>
      <dsp:txXfrm>
        <a:off x="2641262" y="2734532"/>
        <a:ext cx="3556561" cy="435589"/>
      </dsp:txXfrm>
    </dsp:sp>
    <dsp:sp modelId="{47E88B3E-AC47-453B-A2B7-FA552D0153FF}">
      <dsp:nvSpPr>
        <dsp:cNvPr id="0" name=""/>
        <dsp:cNvSpPr/>
      </dsp:nvSpPr>
      <dsp:spPr>
        <a:xfrm>
          <a:off x="2620946" y="3292113"/>
          <a:ext cx="3556561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Химия</a:t>
          </a:r>
        </a:p>
      </dsp:txBody>
      <dsp:txXfrm>
        <a:off x="2620946" y="3292113"/>
        <a:ext cx="3556561" cy="435589"/>
      </dsp:txXfrm>
    </dsp:sp>
    <dsp:sp modelId="{1517A5EB-3FB3-481A-A1FD-C4A3F0F1B0E7}">
      <dsp:nvSpPr>
        <dsp:cNvPr id="0" name=""/>
        <dsp:cNvSpPr/>
      </dsp:nvSpPr>
      <dsp:spPr>
        <a:xfrm>
          <a:off x="2620946" y="3836600"/>
          <a:ext cx="3608596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Иностранный язык</a:t>
          </a:r>
        </a:p>
      </dsp:txBody>
      <dsp:txXfrm>
        <a:off x="2620946" y="3836600"/>
        <a:ext cx="3608596" cy="435589"/>
      </dsp:txXfrm>
    </dsp:sp>
    <dsp:sp modelId="{898624CB-D5BE-45A1-8BBD-9BFCB8E1151E}">
      <dsp:nvSpPr>
        <dsp:cNvPr id="0" name=""/>
        <dsp:cNvSpPr/>
      </dsp:nvSpPr>
      <dsp:spPr>
        <a:xfrm>
          <a:off x="2620946" y="4365010"/>
          <a:ext cx="3608596" cy="435589"/>
        </a:xfrm>
        <a:prstGeom prst="rect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История</a:t>
          </a:r>
        </a:p>
      </dsp:txBody>
      <dsp:txXfrm>
        <a:off x="2620946" y="4365010"/>
        <a:ext cx="3608596" cy="43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8F14A-9B0E-4C1D-AFC7-AF75E9537B09}" type="datetimeFigureOut">
              <a:rPr lang="ru-RU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BF1421-E1DD-4522-A074-1D25DFD8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A50C7-6113-438B-A637-1BE52FB724D1}" type="datetimeFigureOut">
              <a:rPr lang="ru-RU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9C3893-1148-432A-A82C-9D51F7D6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DE33-038C-4D3E-BB7C-79019C65B71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63AC51-4526-44FB-B441-36ECBE7CBB09}" type="slidenum">
              <a:rPr lang="ru-RU">
                <a:latin typeface="Calibri" pitchFamily="34" charset="0"/>
              </a:rPr>
              <a:pPr/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C3893-1148-432A-A82C-9D51F7D62BF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0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C3893-1148-432A-A82C-9D51F7D62BF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1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02ACC-3B30-47EF-8EFA-CD4B0D6B90B9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64AC7-0C92-41D2-BBD3-A6F91D46A6BC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F82BB24-0CF2-48C9-9F3A-F933C1DEA1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6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8876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20615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497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70081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8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5AE1A-DE0F-4F43-BE66-DE41536A58F5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A0AD-86AE-4371-8812-2ADF3530D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2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A5545-1699-4C8F-8419-EA841DC8DBC7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8595-E985-4F1A-A290-3FB4302D05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2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F0104-C187-4B05-A473-3F33A4AA0953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C2A9-A441-46CA-90BE-188C06FBBA63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67C887F-CAA0-4E0F-9F22-CCA3FBC73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6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4AFEF-4970-4BB8-9C80-32C6975117AA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F73D558-6E03-4D3C-B3E2-E945F930D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F68EF-BC65-44BB-9299-73E8B21848E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A4EA8B-62E4-46DC-9384-B72F5571B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3F91C-64F5-40AC-BCB7-CD998917656B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91F2-9306-42F6-8B7E-4A4E8214D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DF37B-11D0-4D2C-ACF8-99A66C19EB77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EBBC8-4E94-44E6-B814-3EA42DB5132C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E6049-20F9-4475-A699-B1E8241E5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5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794CC-75E9-4372-B53B-9FBEADF30162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D8A0E1A-2DC4-4C91-BFDE-11F64BA65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3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B4CECB-3310-4BA2-A32E-8BB49D247149}" type="datetime1">
              <a:rPr lang="ru-RU" smtClean="0"/>
              <a:pPr>
                <a:defRPr/>
              </a:pPr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E741D37-7770-4B16-A8D8-28391D028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1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472386" cy="15864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Государственная итоговая аттестация выпускников 11 классов </a:t>
            </a:r>
            <a:b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 2023- 2024 учебном году</a:t>
            </a:r>
            <a:b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C:\Users\Евгения\Desktop\Общешкольные родительские собрания, 2015-2016\фото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5679851" cy="35283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85059-BFE0-406B-AA01-A79DF7821D8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621" t="48480" r="2935" b="20619"/>
          <a:stretch/>
        </p:blipFill>
        <p:spPr bwMode="auto">
          <a:xfrm>
            <a:off x="1259632" y="260648"/>
            <a:ext cx="7128792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57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B40D7-E23C-45B2-BBBC-958FA1CCF0A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09" t="78478" r="49557" b="8479"/>
          <a:stretch/>
        </p:blipFill>
        <p:spPr bwMode="auto">
          <a:xfrm>
            <a:off x="971600" y="260648"/>
            <a:ext cx="792088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BD63E-7ACB-47A0-B35B-D8362AB4180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21" t="68129" r="62550" b="24482"/>
          <a:stretch/>
        </p:blipFill>
        <p:spPr bwMode="auto">
          <a:xfrm>
            <a:off x="2303748" y="3356992"/>
            <a:ext cx="5256584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B9D4C-BAD0-4B4D-AE7C-659B5F6666E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973" t="79381" r="5992" b="10135"/>
          <a:stretch/>
        </p:blipFill>
        <p:spPr bwMode="auto">
          <a:xfrm>
            <a:off x="2857600" y="5013176"/>
            <a:ext cx="468052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8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72362" cy="1777400"/>
          </a:xfrm>
          <a:gradFill>
            <a:gsLst>
              <a:gs pos="0">
                <a:schemeClr val="bg1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ru-RU" sz="2400" b="1" dirty="0">
                <a:solidFill>
                  <a:srgbClr val="1F262D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Государственная итоговая аттестация по программам среднего общего образования в 2023-2024 учебном году </a:t>
            </a:r>
            <a:r>
              <a:rPr lang="ru-RU" altLang="ru-RU" sz="2400" b="1" dirty="0">
                <a:solidFill>
                  <a:srgbClr val="002060"/>
                </a:solidFill>
                <a:effectLst/>
                <a:latin typeface="Arial" pitchFamily="34" charset="0"/>
              </a:rPr>
              <a:t>включает в себя:</a:t>
            </a:r>
            <a:endParaRPr lang="ru-RU" altLang="ru-RU" sz="24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39553"/>
              </p:ext>
            </p:extLst>
          </p:nvPr>
        </p:nvGraphicFramePr>
        <p:xfrm>
          <a:off x="971599" y="2071678"/>
          <a:ext cx="7834775" cy="42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34454-5E08-4BFB-B3B7-10B300A09635}"/>
              </a:ext>
            </a:extLst>
          </p:cNvPr>
          <p:cNvSpPr/>
          <p:nvPr/>
        </p:nvSpPr>
        <p:spPr>
          <a:xfrm>
            <a:off x="990447" y="5525352"/>
            <a:ext cx="7898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Для получения аттестата</a:t>
            </a:r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034588"/>
              </p:ext>
            </p:extLst>
          </p:nvPr>
        </p:nvGraphicFramePr>
        <p:xfrm>
          <a:off x="1256653" y="47667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74EC89-FA2F-415A-B98A-C8D02743326C}"/>
              </a:ext>
            </a:extLst>
          </p:cNvPr>
          <p:cNvSpPr/>
          <p:nvPr/>
        </p:nvSpPr>
        <p:spPr>
          <a:xfrm>
            <a:off x="1555864" y="5373216"/>
            <a:ext cx="69009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Количество предметов </a:t>
            </a:r>
          </a:p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 выбору не ограничено</a:t>
            </a:r>
          </a:p>
        </p:txBody>
      </p:sp>
    </p:spTree>
    <p:extLst>
      <p:ext uri="{BB962C8B-B14F-4D97-AF65-F5344CB8AC3E}">
        <p14:creationId xmlns:p14="http://schemas.microsoft.com/office/powerpoint/2010/main" val="2029637645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Подача заявления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8760"/>
            <a:ext cx="74168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196850" eaLnBrk="1" hangingPunct="1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FF0000"/>
                </a:solidFill>
              </a:rPr>
              <a:t>Заявление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на выбор учебных предметов подается в образовательное учреждение, в котором обучается ученик</a:t>
            </a:r>
          </a:p>
          <a:p>
            <a:pPr marL="645750" indent="-74295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360000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     В заявлении 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</a:rPr>
              <a:t>указываются предметы и форма ГИА (ЕГЭ или ГВЭ</a:t>
            </a:r>
            <a:r>
              <a:rPr lang="ru-RU" sz="2800" b="1" i="1" u="sng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664911-57AB-4537-879D-18B4A2D5562C}"/>
              </a:ext>
            </a:extLst>
          </p:cNvPr>
          <p:cNvSpPr/>
          <p:nvPr/>
        </p:nvSpPr>
        <p:spPr>
          <a:xfrm>
            <a:off x="2699792" y="5173741"/>
            <a:ext cx="4415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 1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4235499552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827584" y="1600200"/>
            <a:ext cx="8030696" cy="470852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93663" indent="0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3600" b="1" dirty="0">
                <a:latin typeface="Times New Roman" pitchFamily="18" charset="0"/>
              </a:rPr>
              <a:t>  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 вправе изменить (дополнить) перечень указанных в заявлении экзаменов </a:t>
            </a:r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только при наличии у них уважительных причин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(болезни или иных обстоятельств, </a:t>
            </a:r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подтвержденных документально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93663" indent="0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3663" indent="0">
              <a:lnSpc>
                <a:spcPct val="11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Обучающийся подает заявление в ГЭК с указанием измененного перечня учебных предметов и  с указанием причин изменения заявленного ранее перечня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чем за две недели до начала соответствующего экзамен </a:t>
            </a:r>
          </a:p>
          <a:p>
            <a:pPr marL="93663" indent="0">
              <a:lnSpc>
                <a:spcPct val="80000"/>
              </a:lnSpc>
              <a:buFont typeface="Arial" charset="0"/>
              <a:buNone/>
            </a:pPr>
            <a:endParaRPr lang="ru-RU" sz="2800" b="1" dirty="0">
              <a:latin typeface="Times New Roman" pitchFamily="18" charset="0"/>
            </a:endParaRPr>
          </a:p>
          <a:p>
            <a:pPr marL="93663" indent="0" algn="ctr">
              <a:lnSpc>
                <a:spcPct val="80000"/>
              </a:lnSpc>
              <a:buFont typeface="Arial" charset="0"/>
              <a:buNone/>
            </a:pPr>
            <a:endParaRPr lang="ru-RU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115616" y="332656"/>
            <a:ext cx="749808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Возможно изменение перечня выбранных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64098509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849308" y="1493712"/>
            <a:ext cx="8030696" cy="470852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3663" indent="0">
              <a:spcAft>
                <a:spcPts val="600"/>
              </a:spcAft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</a:rPr>
              <a:t>   </a:t>
            </a: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 вправе изменить указанный в заявлениях об участии в экзаменах </a:t>
            </a:r>
            <a:r>
              <a:rPr lang="ru-RU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уровень ЕГЭ по математике</a:t>
            </a: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3663" indent="0">
              <a:spcAft>
                <a:spcPts val="600"/>
              </a:spcAft>
              <a:buFont typeface="Arial" charset="0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этом случае указанные лица подают в ГЭК соответствующие заявления с указанием измененного уровня ЕГЭ по математике.</a:t>
            </a:r>
          </a:p>
          <a:p>
            <a:pPr marL="93663" indent="0">
              <a:spcAft>
                <a:spcPts val="600"/>
              </a:spcAft>
              <a:buFont typeface="Arial" charset="0"/>
              <a:buNone/>
            </a:pPr>
            <a:endParaRPr lang="ru-RU" sz="1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93663" indent="0">
              <a:spcAft>
                <a:spcPts val="600"/>
              </a:spcAft>
              <a:buFont typeface="Arial" charset="0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Указанные заявления подаются </a:t>
            </a:r>
            <a:r>
              <a:rPr lang="ru-RU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позднее чем за две недели до начала </a:t>
            </a: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соответствующего экзамена.</a:t>
            </a:r>
          </a:p>
          <a:p>
            <a:pPr marL="93663" indent="0">
              <a:lnSpc>
                <a:spcPct val="80000"/>
              </a:lnSpc>
              <a:buFont typeface="Arial" charset="0"/>
              <a:buNone/>
            </a:pPr>
            <a:endParaRPr lang="ru-RU" sz="2800" b="1" dirty="0">
              <a:latin typeface="Times New Roman" pitchFamily="18" charset="0"/>
            </a:endParaRPr>
          </a:p>
          <a:p>
            <a:pPr marL="93663" indent="0" algn="ctr">
              <a:lnSpc>
                <a:spcPct val="80000"/>
              </a:lnSpc>
              <a:buFont typeface="Arial" charset="0"/>
              <a:buNone/>
            </a:pPr>
            <a:endParaRPr lang="ru-RU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115616" y="332656"/>
            <a:ext cx="749808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Возможно изменение</a:t>
            </a:r>
          </a:p>
        </p:txBody>
      </p:sp>
    </p:spTree>
    <p:extLst>
      <p:ext uri="{BB962C8B-B14F-4D97-AF65-F5344CB8AC3E}">
        <p14:creationId xmlns:p14="http://schemas.microsoft.com/office/powerpoint/2010/main" val="229555985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8100392" cy="1570037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5733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altLang="ru-RU" sz="3200" dirty="0">
                <a:cs typeface="Aparajita" pitchFamily="34" charset="0"/>
              </a:rPr>
              <a:t>        </a:t>
            </a:r>
            <a:r>
              <a:rPr lang="ru-RU" altLang="ru-RU" sz="3200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В продолжительность экзаменов по учебным предметам </a:t>
            </a:r>
            <a:r>
              <a:rPr lang="ru-RU" altLang="ru-RU" sz="3200" b="1" u="sng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не включается время</a:t>
            </a:r>
            <a:r>
              <a:rPr lang="ru-RU" altLang="ru-RU" sz="3200" dirty="0">
                <a:solidFill>
                  <a:srgbClr val="002060"/>
                </a:solidFill>
                <a:latin typeface="Calibri" pitchFamily="34" charset="0"/>
                <a:cs typeface="Aparajita" pitchFamily="34" charset="0"/>
              </a:rPr>
              <a:t>, выделенное на подготовительные мероприятия (инструктаж обучающихся,  распечатывание  экзаменационных материалов, заполнение регистрационных полей экзаменационной работы, настройка технических средств).</a:t>
            </a:r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628CC84-4679-4BF9-BA18-69F78B7C883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7586" name="Picture 2" descr="Картинки по запросу пункты проведения ог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80929"/>
            <a:ext cx="5184576" cy="36188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714488"/>
            <a:ext cx="68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Начало экзаменов  </a:t>
            </a:r>
            <a:r>
              <a:rPr lang="ru-RU" sz="3600" b="1" u="sng" dirty="0">
                <a:solidFill>
                  <a:srgbClr val="FF0000"/>
                </a:solidFill>
              </a:rPr>
              <a:t>в 10.00 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60648"/>
            <a:ext cx="5733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Условия проведения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5616" y="214313"/>
            <a:ext cx="7542608" cy="1582737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Порядок проведения государственной итоговой аттестации выпускников Х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классов </a:t>
            </a:r>
            <a:b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endParaRPr lang="ru-RU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8136904" cy="44371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/>
              <a:t>    </a:t>
            </a:r>
          </a:p>
          <a:p>
            <a:pPr marL="82296" indent="0">
              <a:buNone/>
            </a:pPr>
            <a:r>
              <a:rPr lang="ru-RU" sz="2800" dirty="0"/>
              <a:t>   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При проведении экзаменов в каждой аудитории присутствуют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организаторы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 и независимый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эксперт-наблюдатель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.  </a:t>
            </a:r>
          </a:p>
          <a:p>
            <a:pPr marL="82296" indent="0">
              <a:buNone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ru-RU" sz="2800" u="sng" dirty="0">
                <a:solidFill>
                  <a:srgbClr val="002060"/>
                </a:solidFill>
                <a:latin typeface="Calibri" pitchFamily="34" charset="0"/>
              </a:rPr>
              <a:t>Организаторы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в аудитории  осуществляют действия, задаваемые регламентом экзамена по конкретному предмету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    </a:t>
            </a:r>
            <a:r>
              <a:rPr lang="ru-RU" sz="2800" u="sng" dirty="0">
                <a:solidFill>
                  <a:srgbClr val="002060"/>
                </a:solidFill>
                <a:latin typeface="Calibri" pitchFamily="34" charset="0"/>
              </a:rPr>
              <a:t>Проверка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 экзаменационных работ осуществляется централизовано ЧИРО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8136904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Государственные выпускные экзамены выпускники сдают в пунктах проведения экзаменов (ППЭ)</a:t>
            </a:r>
          </a:p>
        </p:txBody>
      </p:sp>
    </p:spTree>
    <p:extLst>
      <p:ext uri="{BB962C8B-B14F-4D97-AF65-F5344CB8AC3E}">
        <p14:creationId xmlns:p14="http://schemas.microsoft.com/office/powerpoint/2010/main" val="17429582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Государственная итоговая аттестация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47115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+mj-ea"/>
              </a:rPr>
              <a:t>      ГИА проводится государственными экзаменационными комиссиями (далее – ГЭК) в целях определения соответствия результатов освоения обучающимися образовательных программ среднего общего образования соответствующим требованиям федерального государственного образовательного стандарта среднего общего образования</a:t>
            </a:r>
            <a:r>
              <a:rPr lang="ru-RU" sz="2800" dirty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  <a:t>.</a:t>
            </a:r>
            <a:br>
              <a:rPr lang="ru-RU" sz="2800" dirty="0">
                <a:solidFill>
                  <a:srgbClr val="D6ECFF">
                    <a:lumMod val="1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37160"/>
            <a:ext cx="1521966" cy="19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75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15615" y="214313"/>
            <a:ext cx="7542609" cy="158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Порядок проведения государственной итоговой аттестации выпускников </a:t>
            </a:r>
            <a:r>
              <a:rPr lang="ru-RU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Х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</a:t>
            </a:r>
            <a:r>
              <a:rPr lang="ru-RU" sz="31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классов </a:t>
            </a:r>
            <a:br>
              <a:rPr lang="ru-RU" sz="2800" b="1" dirty="0">
                <a:solidFill>
                  <a:srgbClr val="240AE4"/>
                </a:solidFill>
                <a:latin typeface="Arial" pitchFamily="34" charset="0"/>
              </a:rPr>
            </a:br>
            <a:endParaRPr lang="ru-RU" sz="2800" b="1" dirty="0">
              <a:solidFill>
                <a:srgbClr val="240AE4"/>
              </a:solidFill>
              <a:latin typeface="Arial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fontAlgn="t">
              <a:buFont typeface="Arial" charset="0"/>
              <a:buNone/>
            </a:pPr>
            <a:r>
              <a:rPr lang="ru-RU" b="1"/>
              <a:t>    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484784"/>
            <a:ext cx="8748464" cy="5229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ГИА начинается в 10.00. Участникам напоминают правила выполнения экзаменационной работы.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В присутствии участников ГИА печатаются экзаменационные материалы.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Участники ГИА заполняют регистрационные поля бланков.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Организаторы объявляют о начале экзамена с указанием времени его окончания.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Участники ГИА приступают к выполнению заданий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КИМов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Times New Roman" pitchFamily="18" charset="0"/>
              </a:rPr>
              <a:t>По окончании экзамена, в присутствии участников ГИА экзаменационные работы запечатывают.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ГИА могут выходить из аудитории только по уважительной причине (в туалет, в медицинскую комнату) в сопровождении одного из организаторов.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55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CB2334-AD47-4AD4-BA75-F627C86B8648}"/>
              </a:ext>
            </a:extLst>
          </p:cNvPr>
          <p:cNvSpPr txBox="1">
            <a:spLocks/>
          </p:cNvSpPr>
          <p:nvPr/>
        </p:nvSpPr>
        <p:spPr>
          <a:xfrm>
            <a:off x="1115615" y="214313"/>
            <a:ext cx="7542609" cy="1582737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1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Порядок проведения государственной итоговой аттестации выпускников </a:t>
            </a:r>
            <a:r>
              <a:rPr lang="ru-RU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Х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</a:t>
            </a:r>
            <a:r>
              <a:rPr lang="ru-RU" sz="31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классов </a:t>
            </a:r>
            <a:br>
              <a:rPr lang="ru-RU" sz="2800" b="1" dirty="0">
                <a:solidFill>
                  <a:srgbClr val="240AE4"/>
                </a:solidFill>
                <a:latin typeface="Arial" pitchFamily="34" charset="0"/>
              </a:rPr>
            </a:br>
            <a:endParaRPr lang="ru-RU" sz="2800" b="1" dirty="0">
              <a:solidFill>
                <a:srgbClr val="240AE4"/>
              </a:solidFill>
              <a:latin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65B8E8-49AA-4B42-A6C1-BECBF177D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34" r="56572" b="72838"/>
          <a:stretch/>
        </p:blipFill>
        <p:spPr>
          <a:xfrm>
            <a:off x="1259632" y="1484784"/>
            <a:ext cx="3780928" cy="15827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42F5DB-8E39-4062-9DCE-23CDF6088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073" r="7577" b="58401"/>
          <a:stretch/>
        </p:blipFill>
        <p:spPr>
          <a:xfrm>
            <a:off x="1907704" y="3140968"/>
            <a:ext cx="59584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332656"/>
            <a:ext cx="796208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не разрешается.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827584" y="1500174"/>
            <a:ext cx="8316416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4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   </a:t>
            </a:r>
            <a:r>
              <a:rPr lang="ru-RU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Во время проведения экзамена ученики </a:t>
            </a:r>
            <a:r>
              <a:rPr lang="ru-RU" sz="4800" b="1" i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не должны:</a:t>
            </a:r>
            <a:endParaRPr kumimoji="0" lang="ru-RU" sz="4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общаться друг с другом;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4600" b="1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( за исключением утвержденных дополнительных устройств и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материалов).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  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  При нарушении порядка проведения ГИА и отказе от его соблюдения организаторы </a:t>
            </a:r>
            <a:r>
              <a:rPr kumimoji="0" lang="ru-RU" sz="4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удаляют </a:t>
            </a:r>
            <a:r>
              <a:rPr kumimoji="0" lang="ru-RU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rPr>
              <a:t>участника ГИА с экзамена.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4600" dirty="0">
                <a:latin typeface="Calibri" pitchFamily="34" charset="0"/>
                <a:cs typeface="Times New Roman" pitchFamily="18" charset="0"/>
              </a:rPr>
              <a:t>      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4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4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ГЭК принимает решение об </a:t>
            </a:r>
            <a:r>
              <a:rPr lang="ru-RU" sz="46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аннулировании результатов </a:t>
            </a:r>
            <a:r>
              <a:rPr lang="ru-RU" sz="4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ГИА обучающегося по соответствующему учебному предмету.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F76AB87-1331-45C3-8E90-E1EBD2B4E8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9888" b="3295"/>
          <a:stretch/>
        </p:blipFill>
        <p:spPr bwMode="auto">
          <a:xfrm>
            <a:off x="7596336" y="81781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985C7-0486-4C94-A155-B19BB8C0B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76" y="703597"/>
            <a:ext cx="3362325" cy="1857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340D2-8971-441D-BD73-A2E49B29A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852935"/>
            <a:ext cx="6192688" cy="33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Аттестат о среднем общем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8172400" cy="3416320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2023-2024 учебном году основанием для </a:t>
            </a:r>
            <a:r>
              <a:rPr lang="ru-RU" sz="3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получения аттестата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среднем общем образовании является успешное прохождение ГИА-11 по </a:t>
            </a:r>
            <a:r>
              <a:rPr lang="ru-RU" sz="3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обязательным учебным предметам</a:t>
            </a:r>
          </a:p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81128"/>
            <a:ext cx="3456384" cy="19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945401"/>
      </p:ext>
    </p:extLst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91" y="308220"/>
            <a:ext cx="6662636" cy="1680620"/>
          </a:xfrm>
        </p:spPr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Приказ Министерства просвещения Российской Федерации от 29.09.2023 № 730</a:t>
            </a:r>
            <a:b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"Об утверждении Порядка и условий выдачи медалей "За особые успехи в учении" </a:t>
            </a:r>
            <a:b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 и II степеней"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72409"/>
            <a:ext cx="8172400" cy="4401205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золотой медали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выпускнику необходимо иметь итоговые оценки успеваемости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«отлично» по всем учебным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изучавшимся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учебным планом и успешно пройти ГИА (без учета результатов, полученных при прохождении повторно ГИА) и набрать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70 баллов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ЕГЭ по учебному предмету</a:t>
            </a:r>
            <a:r>
              <a:rPr lang="ru-RU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язык»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менее 70 баллов на ЕГЭ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сдаваемых учебных предметов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F97556-BBE1-4514-8670-BB9EE8A4D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r="42380"/>
          <a:stretch/>
        </p:blipFill>
        <p:spPr bwMode="auto">
          <a:xfrm>
            <a:off x="211619" y="98412"/>
            <a:ext cx="1636755" cy="17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43681"/>
      </p:ext>
    </p:extLst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644352"/>
          </a:xfrm>
        </p:spPr>
        <p:txBody>
          <a:bodyPr anchor="ctr">
            <a:noAutofit/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Приказ Министерства просвещения Российской Федерации от 29.09.2023 № 730</a:t>
            </a:r>
            <a:b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"Об утверждении Порядка и условий выдачи медалей "За особые успехи в учении«</a:t>
            </a:r>
            <a:b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I и II степеней"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72409"/>
            <a:ext cx="8172400" cy="4832092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серебряной медали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выпускнику необходимо иметь по всем учебным предметам,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изучавшимся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учебным планом, итоговые оценки успеваемости «отлично»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двух оценок «хорошо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успешно пройти ГИА (без учета результатов, полученных при прохождении ГИА повторно) и набрать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60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на ЕГЭ по учебному предмету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язык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не менее 60 баллов на ЕГЭ </a:t>
            </a:r>
            <a:r>
              <a:rPr lang="ru-RU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сдаваемых учебных предметов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F97556-BBE1-4514-8670-BB9EE8A4D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4" t="12074" r="-268"/>
          <a:stretch/>
        </p:blipFill>
        <p:spPr bwMode="auto">
          <a:xfrm>
            <a:off x="199714" y="128274"/>
            <a:ext cx="1368152" cy="17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00505"/>
      </p:ext>
    </p:extLst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Повторная аттестация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8555" y="1142984"/>
            <a:ext cx="8525445" cy="5201424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82296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 к сдаче ГИА 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текущем году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допускаются следующие обучающиеся: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 2" pitchFamily="18" charset="2"/>
              <a:buChar char=""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получившие на ГИА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неудовлетворительный результат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одному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обязательных учебных предметов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явившиеся на экзамены по уважительным причинам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документально);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(болезнь или иные обстоятельства, подтвержденные документально).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56048"/>
      </p:ext>
    </p:extLst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не допускаются: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612204" y="2204864"/>
            <a:ext cx="8280971" cy="2677656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обучающиеся, </a:t>
            </a:r>
            <a:r>
              <a:rPr lang="ru-RU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удаленные с экзамена за нарушение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установленного порядка проведения ГИА;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240AE4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обучающиеся, </a:t>
            </a:r>
            <a:r>
              <a:rPr lang="ru-RU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 были </a:t>
            </a:r>
            <a:r>
              <a:rPr lang="ru-RU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аннулированы ГЭК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нарушение ими установленного порядка проведения ГИА.</a:t>
            </a:r>
          </a:p>
        </p:txBody>
      </p:sp>
      <p:pic>
        <p:nvPicPr>
          <p:cNvPr id="4" name="Рисунок 3" descr="http://www.ozedu.ru/files/u1111/thumb800x600x1x16777215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2949" y="5182384"/>
            <a:ext cx="1727548" cy="14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7185961"/>
      </p:ext>
    </p:extLst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Приём и рассмотрение апелляций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206" y="1772816"/>
            <a:ext cx="7438194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Апелляцию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 нарушении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установленного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порядка проведения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государственной итоговой аттестации по учебному предмету обучающийся подает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день проведения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экзамена по соответствующему учебному предмету уполномоченному представителю экзаменационной комиссии,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покидая ППЭ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Picture 6" descr="http://www.sh-67.org.ru/wp-content/uploads/2012/12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96" y="4865945"/>
            <a:ext cx="1775195" cy="18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3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Формы проведения государственной 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итоговой аттестации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357313"/>
            <a:ext cx="8205787" cy="514350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В форме </a:t>
            </a:r>
            <a:r>
              <a:rPr lang="ru-RU" altLang="ru-RU" sz="2800" b="1" i="1" u="sng" dirty="0">
                <a:solidFill>
                  <a:srgbClr val="FF0000"/>
                </a:solidFill>
              </a:rPr>
              <a:t>единого государственного экзамена (ЕГЭ)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/>
              <a:t>с использованием контрольно-измерительных материалов (КИМ)</a:t>
            </a:r>
            <a:r>
              <a:rPr lang="ru-RU" altLang="ru-RU" sz="2800" b="1" dirty="0"/>
              <a:t>;</a:t>
            </a:r>
            <a:endParaRPr lang="ru-RU" altLang="ru-RU" sz="2800" b="1" u="sng" dirty="0"/>
          </a:p>
          <a:p>
            <a:r>
              <a:rPr lang="ru-RU" altLang="ru-RU" sz="2800" dirty="0"/>
              <a:t>В форме </a:t>
            </a:r>
            <a:r>
              <a:rPr lang="ru-RU" altLang="ru-RU" sz="2800" b="1" i="1" u="sng" dirty="0">
                <a:solidFill>
                  <a:srgbClr val="FF0000"/>
                </a:solidFill>
              </a:rPr>
              <a:t>государственного выпускного экзамена (ГВЭ)</a:t>
            </a:r>
            <a:r>
              <a:rPr lang="ru-RU" altLang="ru-RU" sz="2800" b="1" i="1" dirty="0">
                <a:solidFill>
                  <a:srgbClr val="FF0000"/>
                </a:solidFill>
              </a:rPr>
              <a:t>– </a:t>
            </a:r>
            <a:r>
              <a:rPr lang="ru-RU" altLang="ru-RU" sz="2800" dirty="0"/>
              <a:t>для обучающихся </a:t>
            </a:r>
            <a:r>
              <a:rPr lang="ru-RU" altLang="ru-RU" sz="2800" b="1" i="1" u="sng" dirty="0"/>
              <a:t>с ограниченными возможностями здоровья</a:t>
            </a:r>
            <a:r>
              <a:rPr lang="ru-RU" altLang="ru-RU" sz="2800" dirty="0"/>
              <a:t>, освоивших образовательные программы среднего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6329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Приём и рассмотрение </a:t>
            </a:r>
            <a:b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апелляций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Апелляция о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несогласии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с выставленными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баллами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может быть подана </a:t>
            </a:r>
            <a:r>
              <a:rPr lang="ru-RU" altLang="ru-RU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течение двух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рабочих дней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со дня объявления официальных результатов государственной итоговой аттестации по соответствующему учебному предмету.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84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EAC0998-8BB5-4EDE-ADF2-322E679E32A5}"/>
              </a:ext>
            </a:extLst>
          </p:cNvPr>
          <p:cNvSpPr txBox="1">
            <a:spLocks/>
          </p:cNvSpPr>
          <p:nvPr/>
        </p:nvSpPr>
        <p:spPr>
          <a:xfrm>
            <a:off x="1367111" y="188640"/>
            <a:ext cx="749808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ru-RU" alt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BBF5D89-FE97-4A20-B362-C8FAEAF6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78521"/>
              </p:ext>
            </p:extLst>
          </p:nvPr>
        </p:nvGraphicFramePr>
        <p:xfrm>
          <a:off x="971600" y="1071154"/>
          <a:ext cx="7632849" cy="5414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515477612"/>
                    </a:ext>
                  </a:extLst>
                </a:gridCol>
                <a:gridCol w="2136238">
                  <a:extLst>
                    <a:ext uri="{9D8B030D-6E8A-4147-A177-3AD203B41FA5}">
                      <a16:colId xmlns:a16="http://schemas.microsoft.com/office/drawing/2014/main" val="396523994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44688560"/>
                    </a:ext>
                  </a:extLst>
                </a:gridCol>
              </a:tblGrid>
              <a:tr h="842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поступления в вузы </a:t>
                      </a:r>
                      <a:endParaRPr kumimoji="0" lang="ru-RU" sz="20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 Рособрнадзора в 2024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082598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945059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(профиль)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4926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 (база)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47424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78750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930347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871382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138678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511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302990"/>
                  </a:ext>
                </a:extLst>
              </a:tr>
              <a:tr h="439364">
                <a:tc>
                  <a:txBody>
                    <a:bodyPr/>
                    <a:lstStyle/>
                    <a:p>
                      <a:r>
                        <a:rPr kumimoji="0"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4404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17C9E1-9FA7-47B1-95C9-64D3AFA358AC}"/>
              </a:ext>
            </a:extLst>
          </p:cNvPr>
          <p:cNvSpPr txBox="1"/>
          <p:nvPr/>
        </p:nvSpPr>
        <p:spPr>
          <a:xfrm>
            <a:off x="2068151" y="3067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kern="1200" dirty="0">
                <a:solidFill>
                  <a:srgbClr val="FF0000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Минимальные баллы ЕГЭ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76AB87-1331-45C3-8E90-E1EBD2B4E8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9888" b="3295"/>
          <a:stretch/>
        </p:blipFill>
        <p:spPr bwMode="auto">
          <a:xfrm>
            <a:off x="215670" y="188640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73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794" y="3573016"/>
            <a:ext cx="4482659" cy="3096343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Общешкольные родительские собрания, 2015-2016\9 класс, 2015-2016\фото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72708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14074" cy="480060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августа 2023 года началась публикация проектов демоверсий, спецификаций и кодификаторов контрольных измерительных материалов (КИМ) единого государственного экзамена 2024 года. Ознакомиться с ними можно на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сайте ФИПИ 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Разделе: </a:t>
            </a:r>
            <a:r>
              <a:rPr lang="ru-RU" sz="3200" u="sng" dirty="0">
                <a:solidFill>
                  <a:srgbClr val="240AE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 Демоверсии, спецификации, кодификаторы ЕГЭ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1" y="1628800"/>
            <a:ext cx="7562800" cy="4282422"/>
          </a:xfrm>
        </p:spPr>
        <p:txBody>
          <a:bodyPr>
            <a:normAutofit fontScale="92500" lnSpcReduction="10000"/>
          </a:bodyPr>
          <a:lstStyle/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Важным и полезным ресурсом для выпускника средней школы является </a:t>
            </a:r>
            <a:r>
              <a:rPr lang="ru-RU" sz="2800" b="1" dirty="0">
                <a:solidFill>
                  <a:srgbClr val="FF0075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Открытый банк заданий ЕГЭ на сайте ФИПИ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В Банке размещено большое количество заданий, используемых при составлении вариантов КИМ ЕГЭ по всем учебным предметам. Для удобства использования задания сгруппированы по тематическим рубрикам. Готовиться к экзаменам можно по темам, особое внимание уделяя вызывающим затруднение разделам.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887664" cy="428628"/>
          </a:xfrm>
        </p:spPr>
        <p:txBody>
          <a:bodyPr anchor="ctr">
            <a:no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</a:rPr>
              <a:t>Открытый банк заданий ГИА-11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7620" y="5715016"/>
            <a:ext cx="2930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www.fipi.ru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A4F996-1C7A-42F6-994E-15C263904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051" t="14983" r="10625" b="5534"/>
          <a:stretch/>
        </p:blipFill>
        <p:spPr>
          <a:xfrm>
            <a:off x="611559" y="908720"/>
            <a:ext cx="8413055" cy="46805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3FA6-3FF9-4AF8-BF32-90B6453CAA2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76AB87-1331-45C3-8E90-E1EBD2B4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9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1277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i="1" dirty="0">
                <a:solidFill>
                  <a:srgbClr val="002060"/>
                </a:solidFill>
              </a:rPr>
              <a:t>                         К государственной итоговой       аттестации допускаются </a:t>
            </a:r>
            <a:endParaRPr lang="en-US" sz="2800" b="1" i="1" dirty="0">
              <a:solidFill>
                <a:srgbClr val="002060"/>
              </a:solidFill>
            </a:endParaRPr>
          </a:p>
          <a:p>
            <a:pPr lvl="1"/>
            <a:r>
              <a:rPr lang="ru-RU" sz="2800" b="1" i="1" dirty="0">
                <a:solidFill>
                  <a:srgbClr val="002060"/>
                </a:solidFill>
              </a:rPr>
              <a:t>                         обучающиеся </a:t>
            </a:r>
            <a:r>
              <a:rPr lang="en-US" sz="2800" b="1" i="1" dirty="0">
                <a:solidFill>
                  <a:srgbClr val="002060"/>
                </a:solidFill>
              </a:rPr>
              <a:t>XI</a:t>
            </a:r>
            <a:r>
              <a:rPr lang="ru-RU" sz="2800" b="1" i="1" dirty="0">
                <a:solidFill>
                  <a:srgbClr val="002060"/>
                </a:solidFill>
              </a:rPr>
              <a:t> классов,  </a:t>
            </a:r>
          </a:p>
          <a:p>
            <a:pPr lvl="1"/>
            <a:r>
              <a:rPr lang="ru-RU" sz="2800" b="1" i="1" dirty="0">
                <a:solidFill>
                  <a:srgbClr val="FF0000"/>
                </a:solidFill>
              </a:rPr>
              <a:t>не имеющие академической задолженности, в полном объеме выполнившие ООП </a:t>
            </a:r>
            <a:r>
              <a:rPr lang="ru-RU" sz="2400" b="1" i="1" dirty="0">
                <a:solidFill>
                  <a:srgbClr val="002060"/>
                </a:solidFill>
              </a:rPr>
              <a:t>(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 </a:t>
            </a:r>
            <a:r>
              <a:rPr lang="ru-RU" sz="2800" b="1" i="1" dirty="0">
                <a:solidFill>
                  <a:srgbClr val="FF0000"/>
                </a:solidFill>
              </a:rPr>
              <a:t>и результат «зачет» за итоговое сочинение (изложение)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E:\Диск Д\аттесация-2012\s54981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2258210" cy="2472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2060848"/>
            <a:ext cx="74888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                         </a:t>
            </a:r>
            <a:r>
              <a:rPr lang="ru-RU" sz="3200" b="1" i="1" dirty="0">
                <a:solidFill>
                  <a:srgbClr val="002060"/>
                </a:solidFill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текущего года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Desktop\рабочий стол, 2016-2017 уч. год\Аналитика\1 четверть 2016-2017 уч. год\33157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60"/>
            <a:ext cx="3024386" cy="22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Итоговое сочинение (изложение)</a:t>
            </a:r>
          </a:p>
        </p:txBody>
      </p:sp>
      <p:sp>
        <p:nvSpPr>
          <p:cNvPr id="22531" name="Содержимое 5"/>
          <p:cNvSpPr>
            <a:spLocks noGrp="1"/>
          </p:cNvSpPr>
          <p:nvPr>
            <p:ph idx="1"/>
          </p:nvPr>
        </p:nvSpPr>
        <p:spPr>
          <a:xfrm>
            <a:off x="1115616" y="981075"/>
            <a:ext cx="7571184" cy="54419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будут влиять на допуск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учащихся к ГИА-11 в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году.</a:t>
            </a:r>
          </a:p>
          <a:p>
            <a:pPr eaLnBrk="1" hangingPunct="1">
              <a:buFont typeface="Arial" charset="0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срок: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декабря 2023 г.</a:t>
            </a:r>
          </a:p>
          <a:p>
            <a:pPr eaLnBrk="1" hangingPunct="1">
              <a:buFont typeface="Arial" charset="0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07 февраля 2024г.</a:t>
            </a:r>
          </a:p>
          <a:p>
            <a:pPr eaLnBrk="1" hangingPunct="1">
              <a:buFont typeface="Arial" charset="0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10 апреля  2024 г.</a:t>
            </a:r>
          </a:p>
          <a:p>
            <a:pPr eaLnBrk="1" hangingPunct="1">
              <a:buFont typeface="Arial" charset="0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41D8743-89F9-4A50-8120-3FC9DD0BE200}" type="slidenum">
              <a:rPr lang="ru-RU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ru-RU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275E8-125A-4CDC-9849-9275D845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D08D-1403-4433-B8FA-2804E06899D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721CC6-5DA5-4D11-85AA-9C337B7096CB}"/>
              </a:ext>
            </a:extLst>
          </p:cNvPr>
          <p:cNvSpPr/>
          <p:nvPr/>
        </p:nvSpPr>
        <p:spPr>
          <a:xfrm>
            <a:off x="4932040" y="3284984"/>
            <a:ext cx="3681608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BE5977-E0F3-4C62-A92F-23A7465D596F}"/>
              </a:ext>
            </a:extLst>
          </p:cNvPr>
          <p:cNvSpPr/>
          <p:nvPr/>
        </p:nvSpPr>
        <p:spPr>
          <a:xfrm>
            <a:off x="4792052" y="5661248"/>
            <a:ext cx="3961584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1B1ED-FE9C-4D99-9C61-F4D1D729CCF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552" r="2982" b="50474"/>
          <a:stretch/>
        </p:blipFill>
        <p:spPr bwMode="auto">
          <a:xfrm>
            <a:off x="0" y="224755"/>
            <a:ext cx="9144000" cy="6300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3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65E34-DA26-4D47-9D46-F086043CE03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4551" r="56270" b="31722"/>
          <a:stretch/>
        </p:blipFill>
        <p:spPr bwMode="auto">
          <a:xfrm>
            <a:off x="559569" y="1052736"/>
            <a:ext cx="8584431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36774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5080</TotalTime>
  <Words>1291</Words>
  <Application>Microsoft Office PowerPoint</Application>
  <PresentationFormat>Экран (4:3)</PresentationFormat>
  <Paragraphs>157</Paragraphs>
  <Slides>35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Aparajita</vt:lpstr>
      <vt:lpstr>Arial</vt:lpstr>
      <vt:lpstr>Calibri</vt:lpstr>
      <vt:lpstr>Century Gothic</vt:lpstr>
      <vt:lpstr>Corbel</vt:lpstr>
      <vt:lpstr>Franklin Gothic Demi</vt:lpstr>
      <vt:lpstr>Times New Roman</vt:lpstr>
      <vt:lpstr>Wingdings</vt:lpstr>
      <vt:lpstr>Wingdings 2</vt:lpstr>
      <vt:lpstr>Wingdings 3</vt:lpstr>
      <vt:lpstr>Легкий дым</vt:lpstr>
      <vt:lpstr>Государственная итоговая аттестация выпускников 11 классов  в 2023- 2024 учебном году </vt:lpstr>
      <vt:lpstr>Презентация PowerPoint</vt:lpstr>
      <vt:lpstr> Формы проведения государственной  итоговой аттестации</vt:lpstr>
      <vt:lpstr>Презентация PowerPoint</vt:lpstr>
      <vt:lpstr>Презентация PowerPoint</vt:lpstr>
      <vt:lpstr>Презентация PowerPoint</vt:lpstr>
      <vt:lpstr>Итоговое сочинение (изложение)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      Государственная итоговая аттестация по программам среднего общего образования в 2023-2024 учебном году включает в себя:</vt:lpstr>
      <vt:lpstr>Презентация PowerPoint</vt:lpstr>
      <vt:lpstr>Подача заявления</vt:lpstr>
      <vt:lpstr>Презентация PowerPoint</vt:lpstr>
      <vt:lpstr>Презентация PowerPoint</vt:lpstr>
      <vt:lpstr>Продолжительность проведения государственной итоговой аттестации</vt:lpstr>
      <vt:lpstr>Презентация PowerPoint</vt:lpstr>
      <vt:lpstr>Порядок проведения государственной итоговой аттестации выпускников ХI классов  </vt:lpstr>
      <vt:lpstr>Порядок проведения государственной итоговой аттестации выпускников ХI классов  </vt:lpstr>
      <vt:lpstr>Презентация PowerPoint</vt:lpstr>
      <vt:lpstr>Экзаменационная работа выполняется учениками самостоятельно,  задавать какие-либо вопросы по содержанию работы не разрешается.</vt:lpstr>
      <vt:lpstr>Презентация PowerPoint</vt:lpstr>
      <vt:lpstr>Аттестат о среднем общем образовании </vt:lpstr>
      <vt:lpstr>Приказ Министерства просвещения Российской Федерации от 29.09.2023 № 730 "Об утверждении Порядка и условий выдачи медалей "За особые успехи в учении"  I и II степеней"</vt:lpstr>
      <vt:lpstr>Приказ Министерства просвещения Российской Федерации от 29.09.2023 № 730 "Об утверждении Порядка и условий выдачи медалей "За особые успехи в учении«  I и II степеней"</vt:lpstr>
      <vt:lpstr>Повторная аттестация</vt:lpstr>
      <vt:lpstr>К повторной сдаче экзаменов не допускаются:</vt:lpstr>
      <vt:lpstr>Приём и рассмотрение апелляций</vt:lpstr>
      <vt:lpstr>Приём и рассмотрение  апелляций</vt:lpstr>
      <vt:lpstr>Презентация PowerPoint</vt:lpstr>
      <vt:lpstr>Презентация PowerPoint</vt:lpstr>
      <vt:lpstr>Подготовка к ГИА</vt:lpstr>
      <vt:lpstr>Подготовка к ГИА</vt:lpstr>
      <vt:lpstr>Открытый банк заданий ГИА-11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Татьяна С. Митусова</cp:lastModifiedBy>
  <cp:revision>461</cp:revision>
  <cp:lastPrinted>2013-12-02T06:33:48Z</cp:lastPrinted>
  <dcterms:created xsi:type="dcterms:W3CDTF">2012-09-09T07:26:04Z</dcterms:created>
  <dcterms:modified xsi:type="dcterms:W3CDTF">2024-01-18T10:44:16Z</dcterms:modified>
</cp:coreProperties>
</file>